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Ex1.xml" ContentType="application/vnd.ms-office.chartex+xml"/>
  <Override PartName="/ppt/charts/style11.xml" ContentType="application/vnd.ms-office.chartstyle+xml"/>
  <Override PartName="/ppt/charts/colors11.xml" ContentType="application/vnd.ms-office.chartcolorstyle+xml"/>
  <Override PartName="/ppt/charts/chart1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3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17" autoAdjust="0"/>
    <p:restoredTop sz="94660"/>
  </p:normalViewPr>
  <p:slideViewPr>
    <p:cSldViewPr snapToGrid="0">
      <p:cViewPr varScale="1">
        <p:scale>
          <a:sx n="66" d="100"/>
          <a:sy n="66" d="100"/>
        </p:scale>
        <p:origin x="78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%20TILL%2016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%20TILL%2016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%20TILL%2016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%20TILL%2016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%20TILL%2016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%20TILL%2016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%20TILL%2016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%20TILL%2016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u.yadav.lv\Downloads\Excel%20Final%20Assessment%20Data%20File%201%20-%20Youtube%20data%20TILL%2016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1.xml"/><Relationship Id="rId2" Type="http://schemas.microsoft.com/office/2011/relationships/chartStyle" Target="style11.xml"/><Relationship Id="rId1" Type="http://schemas.openxmlformats.org/officeDocument/2006/relationships/oleObject" Target="file:///C:\Users\sanju.yadav.lv\Downloads\Excel%20Final%20Assessment%20Data%20File%201%20-%20Youtube%20data%20TILL%2016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v>Sum of views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2C0-48B0-9D8F-F46CFF06ECA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2C0-48B0-9D8F-F46CFF06ECA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2C0-48B0-9D8F-F46CFF06ECA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2C0-48B0-9D8F-F46CFF06ECA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22C0-48B0-9D8F-F46CFF06ECA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22C0-48B0-9D8F-F46CFF06ECA0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22C0-48B0-9D8F-F46CFF06ECA0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22C0-48B0-9D8F-F46CFF06ECA0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22C0-48B0-9D8F-F46CFF06ECA0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22C0-48B0-9D8F-F46CFF06ECA0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22C0-48B0-9D8F-F46CFF06ECA0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22C0-48B0-9D8F-F46CFF06ECA0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22C0-48B0-9D8F-F46CFF06ECA0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22C0-48B0-9D8F-F46CFF06ECA0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22C0-48B0-9D8F-F46CFF06ECA0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22C0-48B0-9D8F-F46CFF06ECA0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22C0-48B0-9D8F-F46CFF06ECA0}"/>
              </c:ext>
            </c:extLst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22C0-48B0-9D8F-F46CFF06ECA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Lit>
              <c:ptCount val="18"/>
              <c:pt idx="0">
                <c:v>Autos &amp; Vehicles</c:v>
              </c:pt>
              <c:pt idx="1">
                <c:v>Comedy</c:v>
              </c:pt>
              <c:pt idx="2">
                <c:v>Education</c:v>
              </c:pt>
              <c:pt idx="3">
                <c:v>Entertainment</c:v>
              </c:pt>
              <c:pt idx="4">
                <c:v>Film &amp; Animation</c:v>
              </c:pt>
              <c:pt idx="5">
                <c:v>Gaming</c:v>
              </c:pt>
              <c:pt idx="6">
                <c:v>Howto &amp; Style</c:v>
              </c:pt>
              <c:pt idx="7">
                <c:v>Movies</c:v>
              </c:pt>
              <c:pt idx="8">
                <c:v>Music</c:v>
              </c:pt>
              <c:pt idx="9">
                <c:v>News &amp; Politics</c:v>
              </c:pt>
              <c:pt idx="10">
                <c:v>People &amp; Blogs</c:v>
              </c:pt>
              <c:pt idx="11">
                <c:v>Pets &amp; Animals</c:v>
              </c:pt>
              <c:pt idx="12">
                <c:v>Religious</c:v>
              </c:pt>
              <c:pt idx="13">
                <c:v>Science &amp; Technology</c:v>
              </c:pt>
              <c:pt idx="14">
                <c:v>Shows</c:v>
              </c:pt>
              <c:pt idx="15">
                <c:v>Sports</c:v>
              </c:pt>
              <c:pt idx="16">
                <c:v>Travel &amp; Events</c:v>
              </c:pt>
              <c:pt idx="17">
                <c:v>(blank)</c:v>
              </c:pt>
            </c:strLit>
          </c:cat>
          <c:val>
            <c:numLit>
              <c:formatCode>General</c:formatCode>
              <c:ptCount val="18"/>
              <c:pt idx="0">
                <c:v>11331023</c:v>
              </c:pt>
              <c:pt idx="1">
                <c:v>798799040</c:v>
              </c:pt>
              <c:pt idx="2">
                <c:v>73816757</c:v>
              </c:pt>
              <c:pt idx="3">
                <c:v>4337761090</c:v>
              </c:pt>
              <c:pt idx="4">
                <c:v>941674037</c:v>
              </c:pt>
              <c:pt idx="5">
                <c:v>68728039</c:v>
              </c:pt>
              <c:pt idx="6">
                <c:v>395218494</c:v>
              </c:pt>
              <c:pt idx="7">
                <c:v>7724380</c:v>
              </c:pt>
              <c:pt idx="8">
                <c:v>2447689197</c:v>
              </c:pt>
              <c:pt idx="9">
                <c:v>744883343</c:v>
              </c:pt>
              <c:pt idx="10">
                <c:v>554921583</c:v>
              </c:pt>
              <c:pt idx="11">
                <c:v>2490776</c:v>
              </c:pt>
              <c:pt idx="12">
                <c:v>3929208</c:v>
              </c:pt>
              <c:pt idx="13">
                <c:v>199386704</c:v>
              </c:pt>
              <c:pt idx="14">
                <c:v>78556290</c:v>
              </c:pt>
              <c:pt idx="15">
                <c:v>478635632</c:v>
              </c:pt>
              <c:pt idx="16">
                <c:v>771631</c:v>
              </c:pt>
              <c:pt idx="17">
                <c:v>0</c:v>
              </c:pt>
            </c:numLit>
          </c:val>
          <c:extLst>
            <c:ext xmlns:c16="http://schemas.microsoft.com/office/drawing/2014/chart" uri="{C3380CC4-5D6E-409C-BE32-E72D297353CC}">
              <c16:uniqueId val="{00000024-22C0-48B0-9D8F-F46CFF06ECA0}"/>
            </c:ext>
          </c:extLst>
        </c:ser>
        <c:ser>
          <c:idx val="1"/>
          <c:order val="1"/>
          <c:tx>
            <c:v>Series2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6-22C0-48B0-9D8F-F46CFF06ECA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8-22C0-48B0-9D8F-F46CFF06ECA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A-22C0-48B0-9D8F-F46CFF06ECA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C-22C0-48B0-9D8F-F46CFF06ECA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E-22C0-48B0-9D8F-F46CFF06ECA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0-22C0-48B0-9D8F-F46CFF06ECA0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2-22C0-48B0-9D8F-F46CFF06ECA0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4-22C0-48B0-9D8F-F46CFF06ECA0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6-22C0-48B0-9D8F-F46CFF06ECA0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8-22C0-48B0-9D8F-F46CFF06ECA0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A-22C0-48B0-9D8F-F46CFF06ECA0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C-22C0-48B0-9D8F-F46CFF06ECA0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3E-22C0-48B0-9D8F-F46CFF06ECA0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0-22C0-48B0-9D8F-F46CFF06ECA0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2-22C0-48B0-9D8F-F46CFF06ECA0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4-22C0-48B0-9D8F-F46CFF06ECA0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6-22C0-48B0-9D8F-F46CFF06ECA0}"/>
              </c:ext>
            </c:extLst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8-22C0-48B0-9D8F-F46CFF06ECA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Lit>
              <c:ptCount val="18"/>
              <c:pt idx="0">
                <c:v>Autos &amp; Vehicles</c:v>
              </c:pt>
              <c:pt idx="1">
                <c:v>Comedy</c:v>
              </c:pt>
              <c:pt idx="2">
                <c:v>Education</c:v>
              </c:pt>
              <c:pt idx="3">
                <c:v>Entertainment</c:v>
              </c:pt>
              <c:pt idx="4">
                <c:v>Film &amp; Animation</c:v>
              </c:pt>
              <c:pt idx="5">
                <c:v>Gaming</c:v>
              </c:pt>
              <c:pt idx="6">
                <c:v>Howto &amp; Style</c:v>
              </c:pt>
              <c:pt idx="7">
                <c:v>Movies</c:v>
              </c:pt>
              <c:pt idx="8">
                <c:v>Music</c:v>
              </c:pt>
              <c:pt idx="9">
                <c:v>News &amp; Politics</c:v>
              </c:pt>
              <c:pt idx="10">
                <c:v>People &amp; Blogs</c:v>
              </c:pt>
              <c:pt idx="11">
                <c:v>Pets &amp; Animals</c:v>
              </c:pt>
              <c:pt idx="12">
                <c:v>Religious</c:v>
              </c:pt>
              <c:pt idx="13">
                <c:v>Science &amp; Technology</c:v>
              </c:pt>
              <c:pt idx="14">
                <c:v>Shows</c:v>
              </c:pt>
              <c:pt idx="15">
                <c:v>Sports</c:v>
              </c:pt>
              <c:pt idx="16">
                <c:v>Travel &amp; Events</c:v>
              </c:pt>
              <c:pt idx="17">
                <c:v>(blank)</c:v>
              </c:pt>
            </c:strLit>
          </c:cat>
          <c:val>
            <c:numLit>
              <c:formatCode>General</c:formatCode>
              <c:ptCount val="18"/>
              <c:pt idx="0">
                <c:v>26945</c:v>
              </c:pt>
              <c:pt idx="1">
                <c:v>3117473</c:v>
              </c:pt>
              <c:pt idx="2">
                <c:v>455965</c:v>
              </c:pt>
              <c:pt idx="3">
                <c:v>8969633</c:v>
              </c:pt>
              <c:pt idx="4">
                <c:v>1196090</c:v>
              </c:pt>
              <c:pt idx="5">
                <c:v>178580</c:v>
              </c:pt>
              <c:pt idx="6">
                <c:v>411823</c:v>
              </c:pt>
              <c:pt idx="7">
                <c:v>4617</c:v>
              </c:pt>
              <c:pt idx="8">
                <c:v>3450605</c:v>
              </c:pt>
              <c:pt idx="9">
                <c:v>1056430</c:v>
              </c:pt>
              <c:pt idx="10">
                <c:v>1032463</c:v>
              </c:pt>
              <c:pt idx="11">
                <c:v>21384</c:v>
              </c:pt>
              <c:pt idx="12">
                <c:v>7014</c:v>
              </c:pt>
              <c:pt idx="13">
                <c:v>3381982</c:v>
              </c:pt>
              <c:pt idx="14">
                <c:v>64106</c:v>
              </c:pt>
              <c:pt idx="15">
                <c:v>786327</c:v>
              </c:pt>
              <c:pt idx="16">
                <c:v>2236</c:v>
              </c:pt>
              <c:pt idx="17">
                <c:v>0</c:v>
              </c:pt>
            </c:numLit>
          </c:val>
          <c:extLst>
            <c:ext xmlns:c16="http://schemas.microsoft.com/office/drawing/2014/chart" uri="{C3380CC4-5D6E-409C-BE32-E72D297353CC}">
              <c16:uniqueId val="{00000049-22C0-48B0-9D8F-F46CFF06ECA0}"/>
            </c:ext>
          </c:extLst>
        </c:ser>
        <c:ser>
          <c:idx val="2"/>
          <c:order val="2"/>
          <c:tx>
            <c:v>Series3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B-22C0-48B0-9D8F-F46CFF06ECA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D-22C0-48B0-9D8F-F46CFF06ECA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4F-22C0-48B0-9D8F-F46CFF06ECA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1-22C0-48B0-9D8F-F46CFF06ECA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3-22C0-48B0-9D8F-F46CFF06ECA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5-22C0-48B0-9D8F-F46CFF06ECA0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7-22C0-48B0-9D8F-F46CFF06ECA0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9-22C0-48B0-9D8F-F46CFF06ECA0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B-22C0-48B0-9D8F-F46CFF06ECA0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D-22C0-48B0-9D8F-F46CFF06ECA0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5F-22C0-48B0-9D8F-F46CFF06ECA0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1-22C0-48B0-9D8F-F46CFF06ECA0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3-22C0-48B0-9D8F-F46CFF06ECA0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5-22C0-48B0-9D8F-F46CFF06ECA0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7-22C0-48B0-9D8F-F46CFF06ECA0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9-22C0-48B0-9D8F-F46CFF06ECA0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B-22C0-48B0-9D8F-F46CFF06ECA0}"/>
              </c:ext>
            </c:extLst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6D-22C0-48B0-9D8F-F46CFF06ECA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Lit>
              <c:ptCount val="18"/>
              <c:pt idx="0">
                <c:v>Autos &amp; Vehicles</c:v>
              </c:pt>
              <c:pt idx="1">
                <c:v>Comedy</c:v>
              </c:pt>
              <c:pt idx="2">
                <c:v>Education</c:v>
              </c:pt>
              <c:pt idx="3">
                <c:v>Entertainment</c:v>
              </c:pt>
              <c:pt idx="4">
                <c:v>Film &amp; Animation</c:v>
              </c:pt>
              <c:pt idx="5">
                <c:v>Gaming</c:v>
              </c:pt>
              <c:pt idx="6">
                <c:v>Howto &amp; Style</c:v>
              </c:pt>
              <c:pt idx="7">
                <c:v>Movies</c:v>
              </c:pt>
              <c:pt idx="8">
                <c:v>Music</c:v>
              </c:pt>
              <c:pt idx="9">
                <c:v>News &amp; Politics</c:v>
              </c:pt>
              <c:pt idx="10">
                <c:v>People &amp; Blogs</c:v>
              </c:pt>
              <c:pt idx="11">
                <c:v>Pets &amp; Animals</c:v>
              </c:pt>
              <c:pt idx="12">
                <c:v>Religious</c:v>
              </c:pt>
              <c:pt idx="13">
                <c:v>Science &amp; Technology</c:v>
              </c:pt>
              <c:pt idx="14">
                <c:v>Shows</c:v>
              </c:pt>
              <c:pt idx="15">
                <c:v>Sports</c:v>
              </c:pt>
              <c:pt idx="16">
                <c:v>Travel &amp; Events</c:v>
              </c:pt>
              <c:pt idx="17">
                <c:v>(blank)</c:v>
              </c:pt>
            </c:strLit>
          </c:cat>
          <c:val>
            <c:numLit>
              <c:formatCode>General</c:formatCode>
              <c:ptCount val="18"/>
              <c:pt idx="0">
                <c:v>189163</c:v>
              </c:pt>
              <c:pt idx="1">
                <c:v>38804398</c:v>
              </c:pt>
              <c:pt idx="2">
                <c:v>3529171</c:v>
              </c:pt>
              <c:pt idx="3">
                <c:v>83836195</c:v>
              </c:pt>
              <c:pt idx="4">
                <c:v>14308758</c:v>
              </c:pt>
              <c:pt idx="5">
                <c:v>1988458</c:v>
              </c:pt>
              <c:pt idx="6">
                <c:v>4322796</c:v>
              </c:pt>
              <c:pt idx="7">
                <c:v>80026</c:v>
              </c:pt>
              <c:pt idx="8">
                <c:v>54100112</c:v>
              </c:pt>
              <c:pt idx="9">
                <c:v>5762909</c:v>
              </c:pt>
              <c:pt idx="10">
                <c:v>8841134</c:v>
              </c:pt>
              <c:pt idx="11">
                <c:v>186307</c:v>
              </c:pt>
              <c:pt idx="12">
                <c:v>127654</c:v>
              </c:pt>
              <c:pt idx="13">
                <c:v>9566636</c:v>
              </c:pt>
              <c:pt idx="14">
                <c:v>427347</c:v>
              </c:pt>
              <c:pt idx="15">
                <c:v>9389714</c:v>
              </c:pt>
              <c:pt idx="16">
                <c:v>13048</c:v>
              </c:pt>
              <c:pt idx="17">
                <c:v>0</c:v>
              </c:pt>
            </c:numLit>
          </c:val>
          <c:extLst>
            <c:ext xmlns:c16="http://schemas.microsoft.com/office/drawing/2014/chart" uri="{C3380CC4-5D6E-409C-BE32-E72D297353CC}">
              <c16:uniqueId val="{0000006E-22C0-48B0-9D8F-F46CFF06ECA0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Final Assessment Data File 1 - Youtube data TILL 16.xlsx]Q16!PivotTable18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TOTAL</a:t>
            </a:r>
            <a:r>
              <a:rPr lang="en-US" baseline="0" dirty="0"/>
              <a:t> VIEWS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'Q16'!$B$3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'Q16'!$A$4:$A$40</c:f>
              <c:strCache>
                <c:ptCount val="37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Chandigarh</c:v>
                </c:pt>
                <c:pt idx="6">
                  <c:v>Chhattisgarh</c:v>
                </c:pt>
                <c:pt idx="7">
                  <c:v>Dadra and Nagar Haveli and Daman and Diu</c:v>
                </c:pt>
                <c:pt idx="8">
                  <c:v>Delhi</c:v>
                </c:pt>
                <c:pt idx="9">
                  <c:v>Goa</c:v>
                </c:pt>
                <c:pt idx="10">
                  <c:v>Gujarat</c:v>
                </c:pt>
                <c:pt idx="11">
                  <c:v>Haryana</c:v>
                </c:pt>
                <c:pt idx="12">
                  <c:v>Himachal Pradesh</c:v>
                </c:pt>
                <c:pt idx="13">
                  <c:v>Jammu and Kashmir</c:v>
                </c:pt>
                <c:pt idx="14">
                  <c:v>Jharkhand</c:v>
                </c:pt>
                <c:pt idx="15">
                  <c:v>Karnataka</c:v>
                </c:pt>
                <c:pt idx="16">
                  <c:v>Kerala</c:v>
                </c:pt>
                <c:pt idx="17">
                  <c:v>Ladakh</c:v>
                </c:pt>
                <c:pt idx="18">
                  <c:v>Lakshadweep</c:v>
                </c:pt>
                <c:pt idx="19">
                  <c:v>Madhya Pradesh</c:v>
                </c:pt>
                <c:pt idx="20">
                  <c:v>Maharashtra</c:v>
                </c:pt>
                <c:pt idx="21">
                  <c:v>Manipur</c:v>
                </c:pt>
                <c:pt idx="22">
                  <c:v>Meghalaya</c:v>
                </c:pt>
                <c:pt idx="23">
                  <c:v>Mizoram</c:v>
                </c:pt>
                <c:pt idx="24">
                  <c:v>Nagaland</c:v>
                </c:pt>
                <c:pt idx="25">
                  <c:v>Odisha</c:v>
                </c:pt>
                <c:pt idx="26">
                  <c:v>Puducherry</c:v>
                </c:pt>
                <c:pt idx="27">
                  <c:v>Punjab</c:v>
                </c:pt>
                <c:pt idx="28">
                  <c:v>Rajasthan</c:v>
                </c:pt>
                <c:pt idx="29">
                  <c:v>Sikkim</c:v>
                </c:pt>
                <c:pt idx="30">
                  <c:v>Tamil Nadu</c:v>
                </c:pt>
                <c:pt idx="31">
                  <c:v>Telangana</c:v>
                </c:pt>
                <c:pt idx="32">
                  <c:v>Tripura</c:v>
                </c:pt>
                <c:pt idx="33">
                  <c:v>Uttar Pradesh</c:v>
                </c:pt>
                <c:pt idx="34">
                  <c:v>Uttarakhand</c:v>
                </c:pt>
                <c:pt idx="35">
                  <c:v>West Bengal</c:v>
                </c:pt>
                <c:pt idx="36">
                  <c:v>(blank)</c:v>
                </c:pt>
              </c:strCache>
            </c:strRef>
          </c:cat>
          <c:val>
            <c:numRef>
              <c:f>'Q16'!$B$4:$B$40</c:f>
              <c:numCache>
                <c:formatCode>General</c:formatCode>
                <c:ptCount val="37"/>
                <c:pt idx="0">
                  <c:v>156945877</c:v>
                </c:pt>
                <c:pt idx="1">
                  <c:v>566642758</c:v>
                </c:pt>
                <c:pt idx="2">
                  <c:v>145746282</c:v>
                </c:pt>
                <c:pt idx="3">
                  <c:v>179709601</c:v>
                </c:pt>
                <c:pt idx="4">
                  <c:v>520981398</c:v>
                </c:pt>
                <c:pt idx="5">
                  <c:v>267108304</c:v>
                </c:pt>
                <c:pt idx="6">
                  <c:v>246464427</c:v>
                </c:pt>
                <c:pt idx="7">
                  <c:v>184758231</c:v>
                </c:pt>
                <c:pt idx="8">
                  <c:v>187652005</c:v>
                </c:pt>
                <c:pt idx="9">
                  <c:v>283300525</c:v>
                </c:pt>
                <c:pt idx="10">
                  <c:v>262203504</c:v>
                </c:pt>
                <c:pt idx="11">
                  <c:v>454749240</c:v>
                </c:pt>
                <c:pt idx="12">
                  <c:v>314960455</c:v>
                </c:pt>
                <c:pt idx="13">
                  <c:v>229603221</c:v>
                </c:pt>
                <c:pt idx="14">
                  <c:v>244936427</c:v>
                </c:pt>
                <c:pt idx="15">
                  <c:v>541416281</c:v>
                </c:pt>
                <c:pt idx="16">
                  <c:v>434723853</c:v>
                </c:pt>
                <c:pt idx="17">
                  <c:v>268905182</c:v>
                </c:pt>
                <c:pt idx="18">
                  <c:v>227046261</c:v>
                </c:pt>
                <c:pt idx="19">
                  <c:v>216093176</c:v>
                </c:pt>
                <c:pt idx="20">
                  <c:v>315862320</c:v>
                </c:pt>
                <c:pt idx="21">
                  <c:v>232069498</c:v>
                </c:pt>
                <c:pt idx="22">
                  <c:v>264914167</c:v>
                </c:pt>
                <c:pt idx="23">
                  <c:v>163648123</c:v>
                </c:pt>
                <c:pt idx="24">
                  <c:v>213080462</c:v>
                </c:pt>
                <c:pt idx="25">
                  <c:v>480868063</c:v>
                </c:pt>
                <c:pt idx="26">
                  <c:v>197983558</c:v>
                </c:pt>
                <c:pt idx="27">
                  <c:v>474397107</c:v>
                </c:pt>
                <c:pt idx="28">
                  <c:v>395081559</c:v>
                </c:pt>
                <c:pt idx="29">
                  <c:v>144731453</c:v>
                </c:pt>
                <c:pt idx="30">
                  <c:v>193305634</c:v>
                </c:pt>
                <c:pt idx="31">
                  <c:v>482710424</c:v>
                </c:pt>
                <c:pt idx="32">
                  <c:v>318572064</c:v>
                </c:pt>
                <c:pt idx="33">
                  <c:v>587259021</c:v>
                </c:pt>
                <c:pt idx="34">
                  <c:v>262948597</c:v>
                </c:pt>
                <c:pt idx="35">
                  <c:v>484938166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CA-42B7-AC0D-F88BF769A0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303671408"/>
        <c:axId val="1307620640"/>
        <c:axId val="0"/>
      </c:bar3DChart>
      <c:catAx>
        <c:axId val="1303671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7620640"/>
        <c:crosses val="autoZero"/>
        <c:auto val="1"/>
        <c:lblAlgn val="ctr"/>
        <c:lblOffset val="100"/>
        <c:noMultiLvlLbl val="0"/>
      </c:catAx>
      <c:valAx>
        <c:axId val="1307620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3671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v>Sum of views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Lit>
              <c:ptCount val="9"/>
              <c:pt idx="0">
                <c:v>2017 May</c:v>
              </c:pt>
              <c:pt idx="1">
                <c:v>2017 Nov</c:v>
              </c:pt>
              <c:pt idx="2">
                <c:v>2017 Dec</c:v>
              </c:pt>
              <c:pt idx="3">
                <c:v>2018 Jan</c:v>
              </c:pt>
              <c:pt idx="4">
                <c:v>2018 Feb</c:v>
              </c:pt>
              <c:pt idx="5">
                <c:v>2018 Mar</c:v>
              </c:pt>
              <c:pt idx="6">
                <c:v>2018 Apr</c:v>
              </c:pt>
              <c:pt idx="7">
                <c:v>2018 May</c:v>
              </c:pt>
              <c:pt idx="8">
                <c:v>2018 Jun</c:v>
              </c:pt>
            </c:strLit>
          </c:cat>
          <c:val>
            <c:numLit>
              <c:formatCode>General</c:formatCode>
              <c:ptCount val="9"/>
              <c:pt idx="0">
                <c:v>58175</c:v>
              </c:pt>
              <c:pt idx="1">
                <c:v>999488217</c:v>
              </c:pt>
              <c:pt idx="2">
                <c:v>1700861605</c:v>
              </c:pt>
              <c:pt idx="3">
                <c:v>1477413068</c:v>
              </c:pt>
              <c:pt idx="4">
                <c:v>1540024062</c:v>
              </c:pt>
              <c:pt idx="5">
                <c:v>1712342604</c:v>
              </c:pt>
              <c:pt idx="6">
                <c:v>1376758448</c:v>
              </c:pt>
              <c:pt idx="7">
                <c:v>1577163430</c:v>
              </c:pt>
              <c:pt idx="8">
                <c:v>762207615</c:v>
              </c:pt>
            </c:numLit>
          </c:val>
          <c:extLst>
            <c:ext xmlns:c16="http://schemas.microsoft.com/office/drawing/2014/chart" uri="{C3380CC4-5D6E-409C-BE32-E72D297353CC}">
              <c16:uniqueId val="{00000000-9539-418F-85BC-5062D9CBEC08}"/>
            </c:ext>
          </c:extLst>
        </c:ser>
        <c:ser>
          <c:idx val="1"/>
          <c:order val="1"/>
          <c:tx>
            <c:v>Sum of comment_count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Lit>
              <c:ptCount val="9"/>
              <c:pt idx="0">
                <c:v>2017 May</c:v>
              </c:pt>
              <c:pt idx="1">
                <c:v>2017 Nov</c:v>
              </c:pt>
              <c:pt idx="2">
                <c:v>2017 Dec</c:v>
              </c:pt>
              <c:pt idx="3">
                <c:v>2018 Jan</c:v>
              </c:pt>
              <c:pt idx="4">
                <c:v>2018 Feb</c:v>
              </c:pt>
              <c:pt idx="5">
                <c:v>2018 Mar</c:v>
              </c:pt>
              <c:pt idx="6">
                <c:v>2018 Apr</c:v>
              </c:pt>
              <c:pt idx="7">
                <c:v>2018 May</c:v>
              </c:pt>
              <c:pt idx="8">
                <c:v>2018 Jun</c:v>
              </c:pt>
            </c:strLit>
          </c:cat>
          <c:val>
            <c:numLit>
              <c:formatCode>General</c:formatCode>
              <c:ptCount val="9"/>
              <c:pt idx="0">
                <c:v>5</c:v>
              </c:pt>
              <c:pt idx="1">
                <c:v>2278620</c:v>
              </c:pt>
              <c:pt idx="2">
                <c:v>4143753</c:v>
              </c:pt>
              <c:pt idx="3">
                <c:v>3164260</c:v>
              </c:pt>
              <c:pt idx="4">
                <c:v>2749360</c:v>
              </c:pt>
              <c:pt idx="5">
                <c:v>3209572</c:v>
              </c:pt>
              <c:pt idx="6">
                <c:v>3028499</c:v>
              </c:pt>
              <c:pt idx="7">
                <c:v>3268752</c:v>
              </c:pt>
              <c:pt idx="8">
                <c:v>2320852</c:v>
              </c:pt>
            </c:numLit>
          </c:val>
          <c:extLst>
            <c:ext xmlns:c16="http://schemas.microsoft.com/office/drawing/2014/chart" uri="{C3380CC4-5D6E-409C-BE32-E72D297353CC}">
              <c16:uniqueId val="{00000001-9539-418F-85BC-5062D9CBEC08}"/>
            </c:ext>
          </c:extLst>
        </c:ser>
        <c:ser>
          <c:idx val="2"/>
          <c:order val="2"/>
          <c:tx>
            <c:v>Sum of likes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Lit>
              <c:ptCount val="9"/>
              <c:pt idx="0">
                <c:v>2017 May</c:v>
              </c:pt>
              <c:pt idx="1">
                <c:v>2017 Nov</c:v>
              </c:pt>
              <c:pt idx="2">
                <c:v>2017 Dec</c:v>
              </c:pt>
              <c:pt idx="3">
                <c:v>2018 Jan</c:v>
              </c:pt>
              <c:pt idx="4">
                <c:v>2018 Feb</c:v>
              </c:pt>
              <c:pt idx="5">
                <c:v>2018 Mar</c:v>
              </c:pt>
              <c:pt idx="6">
                <c:v>2018 Apr</c:v>
              </c:pt>
              <c:pt idx="7">
                <c:v>2018 May</c:v>
              </c:pt>
              <c:pt idx="8">
                <c:v>2018 Jun</c:v>
              </c:pt>
            </c:strLit>
          </c:cat>
          <c:val>
            <c:numLit>
              <c:formatCode>General</c:formatCode>
              <c:ptCount val="9"/>
              <c:pt idx="0">
                <c:v>57</c:v>
              </c:pt>
              <c:pt idx="1">
                <c:v>20852796</c:v>
              </c:pt>
              <c:pt idx="2">
                <c:v>38211076</c:v>
              </c:pt>
              <c:pt idx="3">
                <c:v>31968996</c:v>
              </c:pt>
              <c:pt idx="4">
                <c:v>28218614</c:v>
              </c:pt>
              <c:pt idx="5">
                <c:v>33398949</c:v>
              </c:pt>
              <c:pt idx="6">
                <c:v>31799919</c:v>
              </c:pt>
              <c:pt idx="7">
                <c:v>31326527</c:v>
              </c:pt>
              <c:pt idx="8">
                <c:v>19696892</c:v>
              </c:pt>
            </c:numLit>
          </c:val>
          <c:extLst>
            <c:ext xmlns:c16="http://schemas.microsoft.com/office/drawing/2014/chart" uri="{C3380CC4-5D6E-409C-BE32-E72D297353CC}">
              <c16:uniqueId val="{00000002-9539-418F-85BC-5062D9CBEC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78084448"/>
        <c:axId val="1030528112"/>
      </c:barChart>
      <c:catAx>
        <c:axId val="1078084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0528112"/>
        <c:crosses val="autoZero"/>
        <c:auto val="1"/>
        <c:lblAlgn val="ctr"/>
        <c:lblOffset val="100"/>
        <c:noMultiLvlLbl val="0"/>
      </c:catAx>
      <c:valAx>
        <c:axId val="1030528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8084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'Q19'!$C$3</c:f>
              <c:strCache>
                <c:ptCount val="1"/>
                <c:pt idx="0">
                  <c:v>Sum of comment_count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'Q19'!$A$4:$A$14</c:f>
              <c:strCache>
                <c:ptCount val="11"/>
                <c:pt idx="0">
                  <c:v>2017</c:v>
                </c:pt>
                <c:pt idx="1">
                  <c:v>May</c:v>
                </c:pt>
                <c:pt idx="2">
                  <c:v>Nov</c:v>
                </c:pt>
                <c:pt idx="3">
                  <c:v>Dec</c:v>
                </c:pt>
                <c:pt idx="4">
                  <c:v>2018</c:v>
                </c:pt>
                <c:pt idx="5">
                  <c:v>Jan</c:v>
                </c:pt>
                <c:pt idx="6">
                  <c:v>Feb</c:v>
                </c:pt>
                <c:pt idx="7">
                  <c:v>Mar</c:v>
                </c:pt>
                <c:pt idx="8">
                  <c:v>Apr</c:v>
                </c:pt>
                <c:pt idx="9">
                  <c:v>May</c:v>
                </c:pt>
                <c:pt idx="10">
                  <c:v>Jun</c:v>
                </c:pt>
              </c:strCache>
            </c:strRef>
          </c:cat>
          <c:val>
            <c:numRef>
              <c:f>'Q19'!$C$4:$C$14</c:f>
              <c:numCache>
                <c:formatCode>General</c:formatCode>
                <c:ptCount val="11"/>
                <c:pt idx="0">
                  <c:v>6422378</c:v>
                </c:pt>
                <c:pt idx="1">
                  <c:v>5</c:v>
                </c:pt>
                <c:pt idx="2">
                  <c:v>2278620</c:v>
                </c:pt>
                <c:pt idx="3">
                  <c:v>4143753</c:v>
                </c:pt>
                <c:pt idx="4">
                  <c:v>17741295</c:v>
                </c:pt>
                <c:pt idx="5">
                  <c:v>3164260</c:v>
                </c:pt>
                <c:pt idx="6">
                  <c:v>2749360</c:v>
                </c:pt>
                <c:pt idx="7">
                  <c:v>3209572</c:v>
                </c:pt>
                <c:pt idx="8">
                  <c:v>3028499</c:v>
                </c:pt>
                <c:pt idx="9">
                  <c:v>3268752</c:v>
                </c:pt>
                <c:pt idx="10">
                  <c:v>2320852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10-4FBB-9203-40F90BC980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80253200"/>
        <c:axId val="1083311728"/>
      </c:barChart>
      <c:catAx>
        <c:axId val="780253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3311728"/>
        <c:crosses val="autoZero"/>
        <c:auto val="1"/>
        <c:lblAlgn val="ctr"/>
        <c:lblOffset val="100"/>
        <c:noMultiLvlLbl val="0"/>
      </c:catAx>
      <c:valAx>
        <c:axId val="1083311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0253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'Q19'!$D$3</c:f>
              <c:strCache>
                <c:ptCount val="1"/>
                <c:pt idx="0">
                  <c:v>Sum of likes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'Q19'!$A$4:$A$14</c:f>
              <c:strCache>
                <c:ptCount val="11"/>
                <c:pt idx="0">
                  <c:v>2017</c:v>
                </c:pt>
                <c:pt idx="1">
                  <c:v>May</c:v>
                </c:pt>
                <c:pt idx="2">
                  <c:v>Nov</c:v>
                </c:pt>
                <c:pt idx="3">
                  <c:v>Dec</c:v>
                </c:pt>
                <c:pt idx="4">
                  <c:v>2018</c:v>
                </c:pt>
                <c:pt idx="5">
                  <c:v>Jan</c:v>
                </c:pt>
                <c:pt idx="6">
                  <c:v>Feb</c:v>
                </c:pt>
                <c:pt idx="7">
                  <c:v>Mar</c:v>
                </c:pt>
                <c:pt idx="8">
                  <c:v>Apr</c:v>
                </c:pt>
                <c:pt idx="9">
                  <c:v>May</c:v>
                </c:pt>
                <c:pt idx="10">
                  <c:v>Jun</c:v>
                </c:pt>
              </c:strCache>
            </c:strRef>
          </c:cat>
          <c:val>
            <c:numRef>
              <c:f>'Q19'!$D$4:$D$14</c:f>
              <c:numCache>
                <c:formatCode>General</c:formatCode>
                <c:ptCount val="11"/>
                <c:pt idx="0">
                  <c:v>59063929</c:v>
                </c:pt>
                <c:pt idx="1">
                  <c:v>57</c:v>
                </c:pt>
                <c:pt idx="2">
                  <c:v>20852796</c:v>
                </c:pt>
                <c:pt idx="3">
                  <c:v>38211076</c:v>
                </c:pt>
                <c:pt idx="4">
                  <c:v>176409897</c:v>
                </c:pt>
                <c:pt idx="5">
                  <c:v>31968996</c:v>
                </c:pt>
                <c:pt idx="6">
                  <c:v>28218614</c:v>
                </c:pt>
                <c:pt idx="7">
                  <c:v>33398949</c:v>
                </c:pt>
                <c:pt idx="8">
                  <c:v>31799919</c:v>
                </c:pt>
                <c:pt idx="9">
                  <c:v>31326527</c:v>
                </c:pt>
                <c:pt idx="10">
                  <c:v>19696892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1A-49CC-94B8-177BFCA4A7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29227216"/>
        <c:axId val="1928201408"/>
      </c:barChart>
      <c:catAx>
        <c:axId val="1029227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8201408"/>
        <c:crosses val="autoZero"/>
        <c:auto val="1"/>
        <c:lblAlgn val="ctr"/>
        <c:lblOffset val="100"/>
        <c:noMultiLvlLbl val="0"/>
      </c:catAx>
      <c:valAx>
        <c:axId val="1928201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9227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'Q7'!$C$3</c:f>
              <c:strCache>
                <c:ptCount val="1"/>
                <c:pt idx="0">
                  <c:v>Sum of comment_count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32F-4D71-A1F6-E18545C1F2D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32F-4D71-A1F6-E18545C1F2D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32F-4D71-A1F6-E18545C1F2D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32F-4D71-A1F6-E18545C1F2D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32F-4D71-A1F6-E18545C1F2D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32F-4D71-A1F6-E18545C1F2D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332F-4D71-A1F6-E18545C1F2DC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332F-4D71-A1F6-E18545C1F2DC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332F-4D71-A1F6-E18545C1F2DC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332F-4D71-A1F6-E18545C1F2DC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332F-4D71-A1F6-E18545C1F2DC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332F-4D71-A1F6-E18545C1F2DC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332F-4D71-A1F6-E18545C1F2DC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332F-4D71-A1F6-E18545C1F2DC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332F-4D71-A1F6-E18545C1F2DC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332F-4D71-A1F6-E18545C1F2DC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332F-4D71-A1F6-E18545C1F2D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'Q7'!$A$4:$A$20</c:f>
              <c:strCache>
                <c:ptCount val="17"/>
                <c:pt idx="0">
                  <c:v>Autos &amp; Vehicles</c:v>
                </c:pt>
                <c:pt idx="1">
                  <c:v>Comedy</c:v>
                </c:pt>
                <c:pt idx="2">
                  <c:v>Education</c:v>
                </c:pt>
                <c:pt idx="3">
                  <c:v>Entertainment</c:v>
                </c:pt>
                <c:pt idx="4">
                  <c:v>Film &amp; Animation</c:v>
                </c:pt>
                <c:pt idx="5">
                  <c:v>Gaming</c:v>
                </c:pt>
                <c:pt idx="6">
                  <c:v>Howto &amp; Style</c:v>
                </c:pt>
                <c:pt idx="7">
                  <c:v>Movies</c:v>
                </c:pt>
                <c:pt idx="8">
                  <c:v>Music</c:v>
                </c:pt>
                <c:pt idx="9">
                  <c:v>News &amp; Politics</c:v>
                </c:pt>
                <c:pt idx="10">
                  <c:v>People &amp; Blogs</c:v>
                </c:pt>
                <c:pt idx="11">
                  <c:v>Pets &amp; Animals</c:v>
                </c:pt>
                <c:pt idx="12">
                  <c:v>Religious</c:v>
                </c:pt>
                <c:pt idx="13">
                  <c:v>Science &amp; Technology</c:v>
                </c:pt>
                <c:pt idx="14">
                  <c:v>Shows</c:v>
                </c:pt>
                <c:pt idx="15">
                  <c:v>Sports</c:v>
                </c:pt>
                <c:pt idx="16">
                  <c:v>Travel &amp; Events</c:v>
                </c:pt>
              </c:strCache>
            </c:strRef>
          </c:cat>
          <c:val>
            <c:numRef>
              <c:f>'Q7'!$C$4:$C$20</c:f>
              <c:numCache>
                <c:formatCode>General</c:formatCode>
                <c:ptCount val="17"/>
                <c:pt idx="0">
                  <c:v>26945</c:v>
                </c:pt>
                <c:pt idx="1">
                  <c:v>3117473</c:v>
                </c:pt>
                <c:pt idx="2">
                  <c:v>455965</c:v>
                </c:pt>
                <c:pt idx="3">
                  <c:v>8969633</c:v>
                </c:pt>
                <c:pt idx="4">
                  <c:v>1196090</c:v>
                </c:pt>
                <c:pt idx="5">
                  <c:v>178580</c:v>
                </c:pt>
                <c:pt idx="6">
                  <c:v>411823</c:v>
                </c:pt>
                <c:pt idx="7">
                  <c:v>4617</c:v>
                </c:pt>
                <c:pt idx="8">
                  <c:v>3450605</c:v>
                </c:pt>
                <c:pt idx="9">
                  <c:v>1056430</c:v>
                </c:pt>
                <c:pt idx="10">
                  <c:v>1032463</c:v>
                </c:pt>
                <c:pt idx="11">
                  <c:v>21384</c:v>
                </c:pt>
                <c:pt idx="12">
                  <c:v>7014</c:v>
                </c:pt>
                <c:pt idx="13">
                  <c:v>3381982</c:v>
                </c:pt>
                <c:pt idx="14">
                  <c:v>64106</c:v>
                </c:pt>
                <c:pt idx="15">
                  <c:v>786327</c:v>
                </c:pt>
                <c:pt idx="16">
                  <c:v>2236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2-332F-4D71-A1F6-E18545C1F2D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'Q7'!$D$3</c:f>
              <c:strCache>
                <c:ptCount val="1"/>
                <c:pt idx="0">
                  <c:v>Sum of likes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BEC-4577-887D-2D4E055D760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BEC-4577-887D-2D4E055D760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BEC-4577-887D-2D4E055D760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BEC-4577-887D-2D4E055D760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2BEC-4577-887D-2D4E055D760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2BEC-4577-887D-2D4E055D760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2BEC-4577-887D-2D4E055D760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2BEC-4577-887D-2D4E055D760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2BEC-4577-887D-2D4E055D760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2BEC-4577-887D-2D4E055D760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2BEC-4577-887D-2D4E055D7605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2BEC-4577-887D-2D4E055D7605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2BEC-4577-887D-2D4E055D7605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2BEC-4577-887D-2D4E055D7605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2BEC-4577-887D-2D4E055D7605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2BEC-4577-887D-2D4E055D7605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2BEC-4577-887D-2D4E055D760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'Q7'!$A$4:$A$20</c:f>
              <c:strCache>
                <c:ptCount val="17"/>
                <c:pt idx="0">
                  <c:v>Autos &amp; Vehicles</c:v>
                </c:pt>
                <c:pt idx="1">
                  <c:v>Comedy</c:v>
                </c:pt>
                <c:pt idx="2">
                  <c:v>Education</c:v>
                </c:pt>
                <c:pt idx="3">
                  <c:v>Entertainment</c:v>
                </c:pt>
                <c:pt idx="4">
                  <c:v>Film &amp; Animation</c:v>
                </c:pt>
                <c:pt idx="5">
                  <c:v>Gaming</c:v>
                </c:pt>
                <c:pt idx="6">
                  <c:v>Howto &amp; Style</c:v>
                </c:pt>
                <c:pt idx="7">
                  <c:v>Movies</c:v>
                </c:pt>
                <c:pt idx="8">
                  <c:v>Music</c:v>
                </c:pt>
                <c:pt idx="9">
                  <c:v>News &amp; Politics</c:v>
                </c:pt>
                <c:pt idx="10">
                  <c:v>People &amp; Blogs</c:v>
                </c:pt>
                <c:pt idx="11">
                  <c:v>Pets &amp; Animals</c:v>
                </c:pt>
                <c:pt idx="12">
                  <c:v>Religious</c:v>
                </c:pt>
                <c:pt idx="13">
                  <c:v>Science &amp; Technology</c:v>
                </c:pt>
                <c:pt idx="14">
                  <c:v>Shows</c:v>
                </c:pt>
                <c:pt idx="15">
                  <c:v>Sports</c:v>
                </c:pt>
                <c:pt idx="16">
                  <c:v>Travel &amp; Events</c:v>
                </c:pt>
              </c:strCache>
            </c:strRef>
          </c:cat>
          <c:val>
            <c:numRef>
              <c:f>'Q7'!$D$4:$D$20</c:f>
              <c:numCache>
                <c:formatCode>General</c:formatCode>
                <c:ptCount val="17"/>
                <c:pt idx="0">
                  <c:v>189163</c:v>
                </c:pt>
                <c:pt idx="1">
                  <c:v>38804398</c:v>
                </c:pt>
                <c:pt idx="2">
                  <c:v>3529171</c:v>
                </c:pt>
                <c:pt idx="3">
                  <c:v>83836195</c:v>
                </c:pt>
                <c:pt idx="4">
                  <c:v>14308758</c:v>
                </c:pt>
                <c:pt idx="5">
                  <c:v>1988458</c:v>
                </c:pt>
                <c:pt idx="6">
                  <c:v>4322796</c:v>
                </c:pt>
                <c:pt idx="7">
                  <c:v>80026</c:v>
                </c:pt>
                <c:pt idx="8">
                  <c:v>54100112</c:v>
                </c:pt>
                <c:pt idx="9">
                  <c:v>5762909</c:v>
                </c:pt>
                <c:pt idx="10">
                  <c:v>8841134</c:v>
                </c:pt>
                <c:pt idx="11">
                  <c:v>186307</c:v>
                </c:pt>
                <c:pt idx="12">
                  <c:v>127654</c:v>
                </c:pt>
                <c:pt idx="13">
                  <c:v>9566636</c:v>
                </c:pt>
                <c:pt idx="14">
                  <c:v>427347</c:v>
                </c:pt>
                <c:pt idx="15">
                  <c:v>9389714</c:v>
                </c:pt>
                <c:pt idx="16">
                  <c:v>13048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2-2BEC-4577-887D-2D4E055D7605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Final Assessment Data File 1 - Youtube data.xlsx]Q9!PivotTable16</c:name>
    <c:fmtId val="8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6681707239425261"/>
          <c:y val="0.15113105924596051"/>
          <c:w val="0.71079291975295544"/>
          <c:h val="0.5172651578337268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'Q9'!$B$3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'Q9'!$A$4:$A$16</c:f>
              <c:multiLvlStrCache>
                <c:ptCount val="10"/>
                <c:lvl>
                  <c:pt idx="0">
                    <c:v>&lt;27-05-2017</c:v>
                  </c:pt>
                  <c:pt idx="1">
                    <c:v>May</c:v>
                  </c:pt>
                  <c:pt idx="2">
                    <c:v>Nov</c:v>
                  </c:pt>
                  <c:pt idx="3">
                    <c:v>Dec</c:v>
                  </c:pt>
                  <c:pt idx="4">
                    <c:v>Jan</c:v>
                  </c:pt>
                  <c:pt idx="5">
                    <c:v>Feb</c:v>
                  </c:pt>
                  <c:pt idx="6">
                    <c:v>Mar</c:v>
                  </c:pt>
                  <c:pt idx="7">
                    <c:v>Apr</c:v>
                  </c:pt>
                  <c:pt idx="8">
                    <c:v>May</c:v>
                  </c:pt>
                  <c:pt idx="9">
                    <c:v>Jun</c:v>
                  </c:pt>
                </c:lvl>
                <c:lvl>
                  <c:pt idx="0">
                    <c:v>&lt;27-05-2017</c:v>
                  </c:pt>
                  <c:pt idx="1">
                    <c:v>2017</c:v>
                  </c:pt>
                  <c:pt idx="4">
                    <c:v>2018</c:v>
                  </c:pt>
                </c:lvl>
              </c:multiLvlStrCache>
            </c:multiLvlStrRef>
          </c:cat>
          <c:val>
            <c:numRef>
              <c:f>'Q9'!$B$4:$B$16</c:f>
              <c:numCache>
                <c:formatCode>General</c:formatCode>
                <c:ptCount val="10"/>
                <c:pt idx="1">
                  <c:v>58175</c:v>
                </c:pt>
                <c:pt idx="2">
                  <c:v>999488217</c:v>
                </c:pt>
                <c:pt idx="3">
                  <c:v>1700861605</c:v>
                </c:pt>
                <c:pt idx="4">
                  <c:v>1477413068</c:v>
                </c:pt>
                <c:pt idx="5">
                  <c:v>1540024062</c:v>
                </c:pt>
                <c:pt idx="6">
                  <c:v>1712342604</c:v>
                </c:pt>
                <c:pt idx="7">
                  <c:v>1376758448</c:v>
                </c:pt>
                <c:pt idx="8">
                  <c:v>1577163430</c:v>
                </c:pt>
                <c:pt idx="9">
                  <c:v>762207615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94-4033-A370-EA3C4D8424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84080576"/>
        <c:axId val="777470800"/>
      </c:barChart>
      <c:catAx>
        <c:axId val="1084080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470800"/>
        <c:crosses val="autoZero"/>
        <c:auto val="1"/>
        <c:lblAlgn val="ctr"/>
        <c:lblOffset val="100"/>
        <c:noMultiLvlLbl val="0"/>
      </c:catAx>
      <c:valAx>
        <c:axId val="777470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4080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'Q10'!$G$5</c:f>
              <c:strCache>
                <c:ptCount val="1"/>
                <c:pt idx="0">
                  <c:v>PERCENT GROTH IN VIEWS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'Q10'!$A$6:$A$22</c:f>
              <c:strCache>
                <c:ptCount val="17"/>
                <c:pt idx="0">
                  <c:v>Autos &amp; Vehicles</c:v>
                </c:pt>
                <c:pt idx="1">
                  <c:v>Comedy</c:v>
                </c:pt>
                <c:pt idx="2">
                  <c:v>Education</c:v>
                </c:pt>
                <c:pt idx="3">
                  <c:v>Entertainment</c:v>
                </c:pt>
                <c:pt idx="4">
                  <c:v>Film &amp; Animation</c:v>
                </c:pt>
                <c:pt idx="5">
                  <c:v>Gaming</c:v>
                </c:pt>
                <c:pt idx="6">
                  <c:v>Howto &amp; Style</c:v>
                </c:pt>
                <c:pt idx="7">
                  <c:v>Movies</c:v>
                </c:pt>
                <c:pt idx="8">
                  <c:v>Music</c:v>
                </c:pt>
                <c:pt idx="9">
                  <c:v>News &amp; Politics</c:v>
                </c:pt>
                <c:pt idx="10">
                  <c:v>People &amp; Blogs</c:v>
                </c:pt>
                <c:pt idx="11">
                  <c:v>Pets &amp; Animals</c:v>
                </c:pt>
                <c:pt idx="12">
                  <c:v>Religious</c:v>
                </c:pt>
                <c:pt idx="13">
                  <c:v>Science &amp; Technology</c:v>
                </c:pt>
                <c:pt idx="14">
                  <c:v>Shows</c:v>
                </c:pt>
                <c:pt idx="15">
                  <c:v>Sports</c:v>
                </c:pt>
                <c:pt idx="16">
                  <c:v>Travel &amp; Events</c:v>
                </c:pt>
              </c:strCache>
            </c:strRef>
          </c:cat>
          <c:val>
            <c:numRef>
              <c:f>'Q10'!$G$6:$G$22</c:f>
              <c:numCache>
                <c:formatCode>0%</c:formatCode>
                <c:ptCount val="17"/>
                <c:pt idx="0">
                  <c:v>0.254202593130191</c:v>
                </c:pt>
                <c:pt idx="1">
                  <c:v>0.65561844679578618</c:v>
                </c:pt>
                <c:pt idx="2">
                  <c:v>0.65386495323488802</c:v>
                </c:pt>
                <c:pt idx="3">
                  <c:v>0.66042357492515336</c:v>
                </c:pt>
                <c:pt idx="4">
                  <c:v>0.58672961834953574</c:v>
                </c:pt>
                <c:pt idx="5">
                  <c:v>0.35775636499871555</c:v>
                </c:pt>
                <c:pt idx="6">
                  <c:v>0.77512418170416764</c:v>
                </c:pt>
                <c:pt idx="7">
                  <c:v>0.95597510628621007</c:v>
                </c:pt>
                <c:pt idx="8">
                  <c:v>0.72784413372131984</c:v>
                </c:pt>
                <c:pt idx="9">
                  <c:v>0.69409004659634388</c:v>
                </c:pt>
                <c:pt idx="10">
                  <c:v>0.6890916795500508</c:v>
                </c:pt>
                <c:pt idx="11">
                  <c:v>0.64101590656764407</c:v>
                </c:pt>
                <c:pt idx="12">
                  <c:v>0.58282820632121102</c:v>
                </c:pt>
                <c:pt idx="13">
                  <c:v>0.73382070092904961</c:v>
                </c:pt>
                <c:pt idx="14">
                  <c:v>0.54143520419070501</c:v>
                </c:pt>
                <c:pt idx="15">
                  <c:v>0.7464337877813354</c:v>
                </c:pt>
                <c:pt idx="16">
                  <c:v>-0.16576289834571103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88-4440-B8F6-5EFD27667D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12187296"/>
        <c:axId val="1030643120"/>
      </c:barChart>
      <c:catAx>
        <c:axId val="1012187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0643120"/>
        <c:crosses val="autoZero"/>
        <c:auto val="1"/>
        <c:lblAlgn val="ctr"/>
        <c:lblOffset val="100"/>
        <c:noMultiLvlLbl val="0"/>
      </c:catAx>
      <c:valAx>
        <c:axId val="1030643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2187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'Q10'!$I$5</c:f>
              <c:strCache>
                <c:ptCount val="1"/>
                <c:pt idx="0">
                  <c:v>PERCENT GROTH IN COUNTS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'Q10'!$A$6:$A$22</c:f>
              <c:strCache>
                <c:ptCount val="17"/>
                <c:pt idx="0">
                  <c:v>Autos &amp; Vehicles</c:v>
                </c:pt>
                <c:pt idx="1">
                  <c:v>Comedy</c:v>
                </c:pt>
                <c:pt idx="2">
                  <c:v>Education</c:v>
                </c:pt>
                <c:pt idx="3">
                  <c:v>Entertainment</c:v>
                </c:pt>
                <c:pt idx="4">
                  <c:v>Film &amp; Animation</c:v>
                </c:pt>
                <c:pt idx="5">
                  <c:v>Gaming</c:v>
                </c:pt>
                <c:pt idx="6">
                  <c:v>Howto &amp; Style</c:v>
                </c:pt>
                <c:pt idx="7">
                  <c:v>Movies</c:v>
                </c:pt>
                <c:pt idx="8">
                  <c:v>Music</c:v>
                </c:pt>
                <c:pt idx="9">
                  <c:v>News &amp; Politics</c:v>
                </c:pt>
                <c:pt idx="10">
                  <c:v>People &amp; Blogs</c:v>
                </c:pt>
                <c:pt idx="11">
                  <c:v>Pets &amp; Animals</c:v>
                </c:pt>
                <c:pt idx="12">
                  <c:v>Religious</c:v>
                </c:pt>
                <c:pt idx="13">
                  <c:v>Science &amp; Technology</c:v>
                </c:pt>
                <c:pt idx="14">
                  <c:v>Shows</c:v>
                </c:pt>
                <c:pt idx="15">
                  <c:v>Sports</c:v>
                </c:pt>
                <c:pt idx="16">
                  <c:v>Travel &amp; Events</c:v>
                </c:pt>
              </c:strCache>
            </c:strRef>
          </c:cat>
          <c:val>
            <c:numRef>
              <c:f>'Q10'!$I$6:$I$22</c:f>
              <c:numCache>
                <c:formatCode>0%</c:formatCode>
                <c:ptCount val="17"/>
                <c:pt idx="0">
                  <c:v>-1.5821590002658867</c:v>
                </c:pt>
                <c:pt idx="1">
                  <c:v>0.69650752979870223</c:v>
                </c:pt>
                <c:pt idx="2">
                  <c:v>0.71607256999490332</c:v>
                </c:pt>
                <c:pt idx="3">
                  <c:v>0.52289134523829517</c:v>
                </c:pt>
                <c:pt idx="4">
                  <c:v>0.63980986063648926</c:v>
                </c:pt>
                <c:pt idx="5">
                  <c:v>0.3728622062669133</c:v>
                </c:pt>
                <c:pt idx="6">
                  <c:v>0.84293380534951678</c:v>
                </c:pt>
                <c:pt idx="7">
                  <c:v>0.97148585431053691</c:v>
                </c:pt>
                <c:pt idx="8">
                  <c:v>0.70918610310260999</c:v>
                </c:pt>
                <c:pt idx="9">
                  <c:v>0.68805084714189735</c:v>
                </c:pt>
                <c:pt idx="10">
                  <c:v>0.62134225320140479</c:v>
                </c:pt>
                <c:pt idx="11">
                  <c:v>-1.5821590002658867</c:v>
                </c:pt>
                <c:pt idx="12">
                  <c:v>0.70231267345050874</c:v>
                </c:pt>
                <c:pt idx="13">
                  <c:v>0.72596306704739799</c:v>
                </c:pt>
                <c:pt idx="14">
                  <c:v>0.42750263693673807</c:v>
                </c:pt>
                <c:pt idx="15">
                  <c:v>0.76139718043632354</c:v>
                </c:pt>
                <c:pt idx="16">
                  <c:v>0.97337006427915518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EE-49DD-9C5A-9556F641DE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2180208"/>
        <c:axId val="637983328"/>
      </c:barChart>
      <c:catAx>
        <c:axId val="612180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7983328"/>
        <c:crosses val="autoZero"/>
        <c:auto val="1"/>
        <c:lblAlgn val="ctr"/>
        <c:lblOffset val="100"/>
        <c:noMultiLvlLbl val="0"/>
      </c:catAx>
      <c:valAx>
        <c:axId val="637983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2180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7422222222222221"/>
          <c:y val="0.9074074074074074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144575678040246"/>
          <c:y val="0.19486111111111112"/>
          <c:w val="0.84633202099737537"/>
          <c:h val="0.4748560075823855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'Q10'!$K$5</c:f>
              <c:strCache>
                <c:ptCount val="1"/>
                <c:pt idx="0">
                  <c:v>PERCENT GROTH IN LIKES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'Q10'!$A$6:$A$22</c:f>
              <c:strCache>
                <c:ptCount val="17"/>
                <c:pt idx="0">
                  <c:v>Autos &amp; Vehicles</c:v>
                </c:pt>
                <c:pt idx="1">
                  <c:v>Comedy</c:v>
                </c:pt>
                <c:pt idx="2">
                  <c:v>Education</c:v>
                </c:pt>
                <c:pt idx="3">
                  <c:v>Entertainment</c:v>
                </c:pt>
                <c:pt idx="4">
                  <c:v>Film &amp; Animation</c:v>
                </c:pt>
                <c:pt idx="5">
                  <c:v>Gaming</c:v>
                </c:pt>
                <c:pt idx="6">
                  <c:v>Howto &amp; Style</c:v>
                </c:pt>
                <c:pt idx="7">
                  <c:v>Movies</c:v>
                </c:pt>
                <c:pt idx="8">
                  <c:v>Music</c:v>
                </c:pt>
                <c:pt idx="9">
                  <c:v>News &amp; Politics</c:v>
                </c:pt>
                <c:pt idx="10">
                  <c:v>People &amp; Blogs</c:v>
                </c:pt>
                <c:pt idx="11">
                  <c:v>Pets &amp; Animals</c:v>
                </c:pt>
                <c:pt idx="12">
                  <c:v>Religious</c:v>
                </c:pt>
                <c:pt idx="13">
                  <c:v>Science &amp; Technology</c:v>
                </c:pt>
                <c:pt idx="14">
                  <c:v>Shows</c:v>
                </c:pt>
                <c:pt idx="15">
                  <c:v>Sports</c:v>
                </c:pt>
                <c:pt idx="16">
                  <c:v>Travel &amp; Events</c:v>
                </c:pt>
              </c:strCache>
            </c:strRef>
          </c:cat>
          <c:val>
            <c:numRef>
              <c:f>'Q10'!$K$6:$K$22</c:f>
              <c:numCache>
                <c:formatCode>0%</c:formatCode>
                <c:ptCount val="17"/>
                <c:pt idx="0">
                  <c:v>0.27881859457885588</c:v>
                </c:pt>
                <c:pt idx="1">
                  <c:v>0.67913762091584073</c:v>
                </c:pt>
                <c:pt idx="2">
                  <c:v>0.68306406924306906</c:v>
                </c:pt>
                <c:pt idx="3">
                  <c:v>0.64226363257766139</c:v>
                </c:pt>
                <c:pt idx="4">
                  <c:v>0.63452147274918158</c:v>
                </c:pt>
                <c:pt idx="5">
                  <c:v>0.26593157239768694</c:v>
                </c:pt>
                <c:pt idx="6">
                  <c:v>0.81580340148652042</c:v>
                </c:pt>
                <c:pt idx="7">
                  <c:v>0.97124272069315709</c:v>
                </c:pt>
                <c:pt idx="8">
                  <c:v>0.66856968108593695</c:v>
                </c:pt>
                <c:pt idx="9">
                  <c:v>0.73679034027192647</c:v>
                </c:pt>
                <c:pt idx="10">
                  <c:v>0.67119374771640716</c:v>
                </c:pt>
                <c:pt idx="11">
                  <c:v>0.27881859457885588</c:v>
                </c:pt>
                <c:pt idx="12">
                  <c:v>0.81274181547619051</c:v>
                </c:pt>
                <c:pt idx="13">
                  <c:v>0.69351087075275863</c:v>
                </c:pt>
                <c:pt idx="14">
                  <c:v>0.54269141056594505</c:v>
                </c:pt>
                <c:pt idx="15">
                  <c:v>0.75756068521755193</c:v>
                </c:pt>
                <c:pt idx="16">
                  <c:v>0.90692803887073803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727-410F-9A92-87DC674460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68113104"/>
        <c:axId val="1075112128"/>
      </c:barChart>
      <c:catAx>
        <c:axId val="10681131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5112128"/>
        <c:crosses val="autoZero"/>
        <c:auto val="1"/>
        <c:lblAlgn val="ctr"/>
        <c:lblOffset val="100"/>
        <c:noMultiLvlLbl val="0"/>
      </c:catAx>
      <c:valAx>
        <c:axId val="1075112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8113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Final Assessment Data File 1 - Youtube data TILL 16.xlsx]Q13!PivotTable22</c:name>
    <c:fmtId val="4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'Q13'!$B$3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'Q13'!$A$4:$A$21</c:f>
              <c:strCache>
                <c:ptCount val="18"/>
                <c:pt idx="0">
                  <c:v>Autos &amp; Vehicles</c:v>
                </c:pt>
                <c:pt idx="1">
                  <c:v>Comedy</c:v>
                </c:pt>
                <c:pt idx="2">
                  <c:v>Education</c:v>
                </c:pt>
                <c:pt idx="3">
                  <c:v>Entertainment</c:v>
                </c:pt>
                <c:pt idx="4">
                  <c:v>Film &amp; Animation</c:v>
                </c:pt>
                <c:pt idx="5">
                  <c:v>Gaming</c:v>
                </c:pt>
                <c:pt idx="6">
                  <c:v>Howto &amp; Style</c:v>
                </c:pt>
                <c:pt idx="7">
                  <c:v>Movies</c:v>
                </c:pt>
                <c:pt idx="8">
                  <c:v>Music</c:v>
                </c:pt>
                <c:pt idx="9">
                  <c:v>News &amp; Politics</c:v>
                </c:pt>
                <c:pt idx="10">
                  <c:v>People &amp; Blogs</c:v>
                </c:pt>
                <c:pt idx="11">
                  <c:v>Pets &amp; Animals</c:v>
                </c:pt>
                <c:pt idx="12">
                  <c:v>Religious</c:v>
                </c:pt>
                <c:pt idx="13">
                  <c:v>Science &amp; Technology</c:v>
                </c:pt>
                <c:pt idx="14">
                  <c:v>Shows</c:v>
                </c:pt>
                <c:pt idx="15">
                  <c:v>Sports</c:v>
                </c:pt>
                <c:pt idx="16">
                  <c:v>Travel &amp; Events</c:v>
                </c:pt>
                <c:pt idx="17">
                  <c:v>(blank)</c:v>
                </c:pt>
              </c:strCache>
            </c:strRef>
          </c:cat>
          <c:val>
            <c:numRef>
              <c:f>'Q13'!$B$4:$B$21</c:f>
              <c:numCache>
                <c:formatCode>General</c:formatCode>
                <c:ptCount val="18"/>
                <c:pt idx="0">
                  <c:v>26945</c:v>
                </c:pt>
                <c:pt idx="1">
                  <c:v>3117473</c:v>
                </c:pt>
                <c:pt idx="2">
                  <c:v>455965</c:v>
                </c:pt>
                <c:pt idx="3">
                  <c:v>8969633</c:v>
                </c:pt>
                <c:pt idx="4">
                  <c:v>1196090</c:v>
                </c:pt>
                <c:pt idx="5">
                  <c:v>178580</c:v>
                </c:pt>
                <c:pt idx="6">
                  <c:v>411823</c:v>
                </c:pt>
                <c:pt idx="7">
                  <c:v>4617</c:v>
                </c:pt>
                <c:pt idx="8">
                  <c:v>3450605</c:v>
                </c:pt>
                <c:pt idx="9">
                  <c:v>1056430</c:v>
                </c:pt>
                <c:pt idx="10">
                  <c:v>1032463</c:v>
                </c:pt>
                <c:pt idx="11">
                  <c:v>21384</c:v>
                </c:pt>
                <c:pt idx="12">
                  <c:v>7014</c:v>
                </c:pt>
                <c:pt idx="13">
                  <c:v>3381982</c:v>
                </c:pt>
                <c:pt idx="14">
                  <c:v>64106</c:v>
                </c:pt>
                <c:pt idx="15">
                  <c:v>786327</c:v>
                </c:pt>
                <c:pt idx="16">
                  <c:v>2236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84-42E4-8791-4240540F7D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83006320"/>
        <c:axId val="1091191424"/>
      </c:barChart>
      <c:catAx>
        <c:axId val="783006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1191424"/>
        <c:crosses val="autoZero"/>
        <c:auto val="1"/>
        <c:lblAlgn val="ctr"/>
        <c:lblOffset val="100"/>
        <c:noMultiLvlLbl val="0"/>
      </c:catAx>
      <c:valAx>
        <c:axId val="1091191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3006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'Q15'!$B$4:$B$20</c:f>
              <c:numCache>
                <c:formatCode>General</c:formatCode>
                <c:ptCount val="17"/>
                <c:pt idx="0">
                  <c:v>189163</c:v>
                </c:pt>
                <c:pt idx="1">
                  <c:v>38804398</c:v>
                </c:pt>
                <c:pt idx="2">
                  <c:v>3529171</c:v>
                </c:pt>
                <c:pt idx="3">
                  <c:v>83836195</c:v>
                </c:pt>
                <c:pt idx="4">
                  <c:v>14308758</c:v>
                </c:pt>
                <c:pt idx="5">
                  <c:v>1988458</c:v>
                </c:pt>
                <c:pt idx="6">
                  <c:v>4322796</c:v>
                </c:pt>
                <c:pt idx="7">
                  <c:v>80026</c:v>
                </c:pt>
                <c:pt idx="8">
                  <c:v>54100112</c:v>
                </c:pt>
                <c:pt idx="9">
                  <c:v>5762909</c:v>
                </c:pt>
                <c:pt idx="10">
                  <c:v>8841134</c:v>
                </c:pt>
                <c:pt idx="11">
                  <c:v>186307</c:v>
                </c:pt>
                <c:pt idx="12">
                  <c:v>127654</c:v>
                </c:pt>
                <c:pt idx="13">
                  <c:v>9566636</c:v>
                </c:pt>
                <c:pt idx="14">
                  <c:v>427347</c:v>
                </c:pt>
                <c:pt idx="15">
                  <c:v>9389714</c:v>
                </c:pt>
                <c:pt idx="16">
                  <c:v>13048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49-4CAE-B154-F61FA8FCB77E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'Q15'!$C$4:$C$20</c:f>
              <c:numCache>
                <c:formatCode>General</c:formatCode>
                <c:ptCount val="17"/>
                <c:pt idx="0">
                  <c:v>11331023</c:v>
                </c:pt>
                <c:pt idx="1">
                  <c:v>798799040</c:v>
                </c:pt>
                <c:pt idx="2">
                  <c:v>73816757</c:v>
                </c:pt>
                <c:pt idx="3">
                  <c:v>4337761090</c:v>
                </c:pt>
                <c:pt idx="4">
                  <c:v>941674037</c:v>
                </c:pt>
                <c:pt idx="5">
                  <c:v>68728039</c:v>
                </c:pt>
                <c:pt idx="6">
                  <c:v>395218494</c:v>
                </c:pt>
                <c:pt idx="7">
                  <c:v>7724380</c:v>
                </c:pt>
                <c:pt idx="8">
                  <c:v>2447689197</c:v>
                </c:pt>
                <c:pt idx="9">
                  <c:v>744883343</c:v>
                </c:pt>
                <c:pt idx="10">
                  <c:v>554921583</c:v>
                </c:pt>
                <c:pt idx="11">
                  <c:v>2490776</c:v>
                </c:pt>
                <c:pt idx="12">
                  <c:v>3929208</c:v>
                </c:pt>
                <c:pt idx="13">
                  <c:v>199386704</c:v>
                </c:pt>
                <c:pt idx="14">
                  <c:v>78556290</c:v>
                </c:pt>
                <c:pt idx="15">
                  <c:v>478635632</c:v>
                </c:pt>
                <c:pt idx="16">
                  <c:v>771631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49-4CAE-B154-F61FA8FCB7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6463424"/>
        <c:axId val="1092390720"/>
      </c:barChart>
      <c:catAx>
        <c:axId val="61646342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2390720"/>
        <c:crosses val="autoZero"/>
        <c:auto val="1"/>
        <c:lblAlgn val="ctr"/>
        <c:lblOffset val="100"/>
        <c:noMultiLvlLbl val="0"/>
      </c:catAx>
      <c:valAx>
        <c:axId val="1092390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6463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'Q17'!$B$2:$B$15716</cx:f>
        <cx:lvl ptCount="15715" formatCode="General">
          <cx:pt idx="0">895</cx:pt>
          <cx:pt idx="1">872</cx:pt>
          <cx:pt idx="2">12132</cx:pt>
          <cx:pt idx="3">10154</cx:pt>
          <cx:pt idx="4">1562</cx:pt>
          <cx:pt idx="5">277947</cx:pt>
          <cx:pt idx="6">43569</cx:pt>
          <cx:pt idx="7">1260</cx:pt>
          <cx:pt idx="8">921</cx:pt>
          <cx:pt idx="9">3201</cx:pt>
          <cx:pt idx="10">1595</cx:pt>
          <cx:pt idx="11">3164</cx:pt>
          <cx:pt idx="12">338</cx:pt>
          <cx:pt idx="13">445</cx:pt>
          <cx:pt idx="14">101035</cx:pt>
          <cx:pt idx="15">2035</cx:pt>
          <cx:pt idx="16">3050</cx:pt>
          <cx:pt idx="17">636</cx:pt>
          <cx:pt idx="18">2678</cx:pt>
          <cx:pt idx="19">3458</cx:pt>
          <cx:pt idx="20">4600</cx:pt>
          <cx:pt idx="21">3630</cx:pt>
          <cx:pt idx="22">2506</cx:pt>
          <cx:pt idx="23">4397</cx:pt>
          <cx:pt idx="24">1113</cx:pt>
          <cx:pt idx="25">4301</cx:pt>
          <cx:pt idx="26">3262</cx:pt>
          <cx:pt idx="27">1029</cx:pt>
          <cx:pt idx="28">3923</cx:pt>
          <cx:pt idx="29">520</cx:pt>
          <cx:pt idx="30">2396</cx:pt>
          <cx:pt idx="31">2740</cx:pt>
          <cx:pt idx="32">6453</cx:pt>
          <cx:pt idx="33">14985</cx:pt>
          <cx:pt idx="34">8524</cx:pt>
          <cx:pt idx="35">7339</cx:pt>
          <cx:pt idx="36">1438</cx:pt>
          <cx:pt idx="37">759</cx:pt>
          <cx:pt idx="38">27329</cx:pt>
          <cx:pt idx="39">24247</cx:pt>
          <cx:pt idx="40">10132</cx:pt>
          <cx:pt idx="41">15314</cx:pt>
          <cx:pt idx="42">9926</cx:pt>
          <cx:pt idx="43">10336</cx:pt>
          <cx:pt idx="44">8734</cx:pt>
          <cx:pt idx="45">16315</cx:pt>
          <cx:pt idx="46">15270</cx:pt>
          <cx:pt idx="47">10115</cx:pt>
          <cx:pt idx="48">15770</cx:pt>
          <cx:pt idx="49">8352</cx:pt>
          <cx:pt idx="50">10260</cx:pt>
          <cx:pt idx="51">7018</cx:pt>
          <cx:pt idx="52">9995</cx:pt>
          <cx:pt idx="53">9056</cx:pt>
          <cx:pt idx="54">9122</cx:pt>
          <cx:pt idx="55">10005</cx:pt>
          <cx:pt idx="56">12878</cx:pt>
          <cx:pt idx="57">11945</cx:pt>
          <cx:pt idx="58">3279</cx:pt>
          <cx:pt idx="59">10506</cx:pt>
          <cx:pt idx="60">440</cx:pt>
          <cx:pt idx="61">392</cx:pt>
          <cx:pt idx="62">3735</cx:pt>
          <cx:pt idx="63">309</cx:pt>
          <cx:pt idx="64">83</cx:pt>
          <cx:pt idx="65">30195</cx:pt>
          <cx:pt idx="66">4332</cx:pt>
          <cx:pt idx="67">23537</cx:pt>
          <cx:pt idx="68">1617</cx:pt>
          <cx:pt idx="69">670</cx:pt>
          <cx:pt idx="70">1467</cx:pt>
          <cx:pt idx="71">2990</cx:pt>
          <cx:pt idx="72">413</cx:pt>
          <cx:pt idx="73">1640</cx:pt>
          <cx:pt idx="74">365</cx:pt>
          <cx:pt idx="75">520</cx:pt>
          <cx:pt idx="76">1496</cx:pt>
          <cx:pt idx="77">1189</cx:pt>
          <cx:pt idx="78">1059</cx:pt>
          <cx:pt idx="79">2824</cx:pt>
          <cx:pt idx="80">374</cx:pt>
          <cx:pt idx="81">7038</cx:pt>
          <cx:pt idx="82">1675</cx:pt>
          <cx:pt idx="83">786</cx:pt>
          <cx:pt idx="84">2803</cx:pt>
          <cx:pt idx="85">2137</cx:pt>
          <cx:pt idx="86">1368</cx:pt>
          <cx:pt idx="87">2384</cx:pt>
          <cx:pt idx="88">3296</cx:pt>
          <cx:pt idx="89">12920</cx:pt>
          <cx:pt idx="90">2158</cx:pt>
          <cx:pt idx="91">13624</cx:pt>
          <cx:pt idx="92">3496</cx:pt>
          <cx:pt idx="93">593</cx:pt>
          <cx:pt idx="94">3160</cx:pt>
          <cx:pt idx="95">6656</cx:pt>
          <cx:pt idx="96">3944</cx:pt>
          <cx:pt idx="97">1352</cx:pt>
          <cx:pt idx="98">9431</cx:pt>
          <cx:pt idx="99">4646</cx:pt>
          <cx:pt idx="100">1313</cx:pt>
          <cx:pt idx="101">3840</cx:pt>
          <cx:pt idx="102">6035</cx:pt>
          <cx:pt idx="103">1463</cx:pt>
          <cx:pt idx="104">784</cx:pt>
          <cx:pt idx="105">11727</cx:pt>
          <cx:pt idx="106">24836</cx:pt>
          <cx:pt idx="107">14541</cx:pt>
          <cx:pt idx="108">25365</cx:pt>
          <cx:pt idx="109">9306</cx:pt>
          <cx:pt idx="110">209</cx:pt>
          <cx:pt idx="111">1250</cx:pt>
          <cx:pt idx="112">518</cx:pt>
          <cx:pt idx="113">2016</cx:pt>
          <cx:pt idx="114">1717</cx:pt>
          <cx:pt idx="115">3137</cx:pt>
          <cx:pt idx="116">2150</cx:pt>
          <cx:pt idx="117">3321</cx:pt>
          <cx:pt idx="118">5170</cx:pt>
          <cx:pt idx="119">1952</cx:pt>
          <cx:pt idx="120">5166</cx:pt>
          <cx:pt idx="121">2217</cx:pt>
          <cx:pt idx="122">904</cx:pt>
          <cx:pt idx="123">1124</cx:pt>
          <cx:pt idx="124">5075</cx:pt>
          <cx:pt idx="125">459</cx:pt>
          <cx:pt idx="126">379</cx:pt>
          <cx:pt idx="127">1073</cx:pt>
          <cx:pt idx="128">213</cx:pt>
          <cx:pt idx="129">6899</cx:pt>
          <cx:pt idx="130">590</cx:pt>
          <cx:pt idx="131">1018</cx:pt>
          <cx:pt idx="132">2401</cx:pt>
          <cx:pt idx="133">523</cx:pt>
          <cx:pt idx="134">1221</cx:pt>
          <cx:pt idx="135">2080</cx:pt>
          <cx:pt idx="136">1144</cx:pt>
          <cx:pt idx="137">762</cx:pt>
          <cx:pt idx="138">7491</cx:pt>
          <cx:pt idx="139">8792</cx:pt>
          <cx:pt idx="140">5801</cx:pt>
          <cx:pt idx="141">1018</cx:pt>
          <cx:pt idx="142">3818</cx:pt>
          <cx:pt idx="143">1288</cx:pt>
          <cx:pt idx="144">2658</cx:pt>
          <cx:pt idx="145">5295</cx:pt>
          <cx:pt idx="146">885</cx:pt>
          <cx:pt idx="147">1657</cx:pt>
          <cx:pt idx="148">811</cx:pt>
          <cx:pt idx="149">1299</cx:pt>
          <cx:pt idx="150">1099</cx:pt>
          <cx:pt idx="151">1886</cx:pt>
          <cx:pt idx="152">1635</cx:pt>
          <cx:pt idx="153">928</cx:pt>
          <cx:pt idx="154">11199</cx:pt>
          <cx:pt idx="155">1457</cx:pt>
          <cx:pt idx="156">1164</cx:pt>
          <cx:pt idx="157">5847</cx:pt>
          <cx:pt idx="158">7643</cx:pt>
          <cx:pt idx="159">1406</cx:pt>
          <cx:pt idx="160">1778</cx:pt>
          <cx:pt idx="161">3960</cx:pt>
          <cx:pt idx="162">1693</cx:pt>
          <cx:pt idx="163">1269</cx:pt>
          <cx:pt idx="164">1607</cx:pt>
          <cx:pt idx="165">1950</cx:pt>
          <cx:pt idx="166">2466</cx:pt>
          <cx:pt idx="167">1445</cx:pt>
          <cx:pt idx="168">2780</cx:pt>
          <cx:pt idx="169">1568</cx:pt>
          <cx:pt idx="170">2084</cx:pt>
          <cx:pt idx="171">1055</cx:pt>
          <cx:pt idx="172">1723</cx:pt>
          <cx:pt idx="173">1377</cx:pt>
          <cx:pt idx="174">1708</cx:pt>
          <cx:pt idx="175">3015</cx:pt>
          <cx:pt idx="176">1755</cx:pt>
          <cx:pt idx="177">1823</cx:pt>
          <cx:pt idx="178">2546</cx:pt>
          <cx:pt idx="179">1765</cx:pt>
          <cx:pt idx="180">1654</cx:pt>
          <cx:pt idx="181">977</cx:pt>
          <cx:pt idx="182">1436</cx:pt>
          <cx:pt idx="183">1877</cx:pt>
          <cx:pt idx="184">1678</cx:pt>
          <cx:pt idx="185">1327</cx:pt>
          <cx:pt idx="186">1087</cx:pt>
          <cx:pt idx="187">4171</cx:pt>
          <cx:pt idx="188">1302</cx:pt>
          <cx:pt idx="189">1052</cx:pt>
          <cx:pt idx="190">1508</cx:pt>
          <cx:pt idx="191">1990</cx:pt>
          <cx:pt idx="192">2188</cx:pt>
          <cx:pt idx="193">1407</cx:pt>
          <cx:pt idx="194">825</cx:pt>
          <cx:pt idx="195">1446</cx:pt>
          <cx:pt idx="196">1416</cx:pt>
          <cx:pt idx="197">2187</cx:pt>
          <cx:pt idx="198">2135</cx:pt>
          <cx:pt idx="199">4100</cx:pt>
          <cx:pt idx="200">1271</cx:pt>
          <cx:pt idx="201">2986</cx:pt>
          <cx:pt idx="202">1393</cx:pt>
          <cx:pt idx="203">1054</cx:pt>
          <cx:pt idx="204">2766</cx:pt>
          <cx:pt idx="205">1604</cx:pt>
          <cx:pt idx="206">1751</cx:pt>
          <cx:pt idx="207">2075</cx:pt>
          <cx:pt idx="208">1812</cx:pt>
          <cx:pt idx="209">2071</cx:pt>
          <cx:pt idx="210">2065</cx:pt>
          <cx:pt idx="211">1705</cx:pt>
          <cx:pt idx="212">3434</cx:pt>
          <cx:pt idx="213">1745</cx:pt>
          <cx:pt idx="214">858</cx:pt>
          <cx:pt idx="215">1198</cx:pt>
          <cx:pt idx="216">2972</cx:pt>
          <cx:pt idx="217">967</cx:pt>
          <cx:pt idx="218">1649</cx:pt>
          <cx:pt idx="219">1427</cx:pt>
          <cx:pt idx="220">2821</cx:pt>
          <cx:pt idx="221">2447</cx:pt>
          <cx:pt idx="222">1181</cx:pt>
          <cx:pt idx="223">1194</cx:pt>
          <cx:pt idx="224">3013</cx:pt>
          <cx:pt idx="225">1771</cx:pt>
          <cx:pt idx="226">767</cx:pt>
          <cx:pt idx="227">1080</cx:pt>
          <cx:pt idx="228">1018</cx:pt>
          <cx:pt idx="229">1303</cx:pt>
          <cx:pt idx="230">2206</cx:pt>
          <cx:pt idx="231">1807</cx:pt>
          <cx:pt idx="232">2255</cx:pt>
          <cx:pt idx="233">1821</cx:pt>
          <cx:pt idx="234">1686</cx:pt>
          <cx:pt idx="235">3595</cx:pt>
          <cx:pt idx="236">1974</cx:pt>
          <cx:pt idx="237">1921</cx:pt>
          <cx:pt idx="238">2141</cx:pt>
          <cx:pt idx="239">1970</cx:pt>
          <cx:pt idx="240">670</cx:pt>
          <cx:pt idx="241">3056</cx:pt>
          <cx:pt idx="242">7821</cx:pt>
          <cx:pt idx="243">96765</cx:pt>
          <cx:pt idx="244">87563</cx:pt>
          <cx:pt idx="245">111481</cx:pt>
          <cx:pt idx="246">104835</cx:pt>
          <cx:pt idx="247">67239</cx:pt>
          <cx:pt idx="248">46618</cx:pt>
          <cx:pt idx="249">127956</cx:pt>
          <cx:pt idx="250">59094</cx:pt>
          <cx:pt idx="251">168981</cx:pt>
          <cx:pt idx="252">54818</cx:pt>
          <cx:pt idx="253">100247</cx:pt>
          <cx:pt idx="254">70856</cx:pt>
          <cx:pt idx="255">94438</cx:pt>
          <cx:pt idx="256">21203</cx:pt>
          <cx:pt idx="257">1818</cx:pt>
          <cx:pt idx="258">5646</cx:pt>
          <cx:pt idx="259">2715</cx:pt>
          <cx:pt idx="260">4163</cx:pt>
          <cx:pt idx="261">2742</cx:pt>
          <cx:pt idx="262">3395</cx:pt>
          <cx:pt idx="263">2940</cx:pt>
          <cx:pt idx="264">3294</cx:pt>
          <cx:pt idx="265">34931</cx:pt>
          <cx:pt idx="266">32317</cx:pt>
          <cx:pt idx="267">991</cx:pt>
          <cx:pt idx="268">540</cx:pt>
          <cx:pt idx="269">109</cx:pt>
          <cx:pt idx="270">289</cx:pt>
          <cx:pt idx="271">1116</cx:pt>
          <cx:pt idx="272">1215</cx:pt>
          <cx:pt idx="273">845</cx:pt>
          <cx:pt idx="274">1564</cx:pt>
          <cx:pt idx="275">197</cx:pt>
          <cx:pt idx="276">1788</cx:pt>
          <cx:pt idx="277">1289</cx:pt>
          <cx:pt idx="278">3651</cx:pt>
          <cx:pt idx="279">2932</cx:pt>
          <cx:pt idx="280">1387</cx:pt>
          <cx:pt idx="281">2545</cx:pt>
          <cx:pt idx="282">1806</cx:pt>
          <cx:pt idx="283">1301</cx:pt>
          <cx:pt idx="284">1532</cx:pt>
          <cx:pt idx="285">1350</cx:pt>
          <cx:pt idx="286">5263</cx:pt>
          <cx:pt idx="287">3669</cx:pt>
          <cx:pt idx="288">1873</cx:pt>
          <cx:pt idx="289">1280</cx:pt>
          <cx:pt idx="290">1939</cx:pt>
          <cx:pt idx="291">4272</cx:pt>
          <cx:pt idx="292">29512</cx:pt>
          <cx:pt idx="293">16508</cx:pt>
          <cx:pt idx="294">27407</cx:pt>
          <cx:pt idx="295">3582</cx:pt>
          <cx:pt idx="296">1521</cx:pt>
          <cx:pt idx="297">3122</cx:pt>
          <cx:pt idx="298">2720</cx:pt>
          <cx:pt idx="299">7081</cx:pt>
          <cx:pt idx="300">2613</cx:pt>
          <cx:pt idx="301">5704</cx:pt>
          <cx:pt idx="302">4924</cx:pt>
          <cx:pt idx="303">13827</cx:pt>
          <cx:pt idx="304">7368</cx:pt>
          <cx:pt idx="305">23430</cx:pt>
          <cx:pt idx="306">4227</cx:pt>
          <cx:pt idx="307">36966</cx:pt>
          <cx:pt idx="308">15206</cx:pt>
          <cx:pt idx="309">308</cx:pt>
          <cx:pt idx="310">6762</cx:pt>
          <cx:pt idx="311">395</cx:pt>
          <cx:pt idx="312">2233</cx:pt>
          <cx:pt idx="313">27067</cx:pt>
          <cx:pt idx="314">43200</cx:pt>
          <cx:pt idx="315">4205</cx:pt>
          <cx:pt idx="316">1008</cx:pt>
          <cx:pt idx="317">3052</cx:pt>
          <cx:pt idx="318">111961</cx:pt>
          <cx:pt idx="319">2797</cx:pt>
          <cx:pt idx="320">270</cx:pt>
          <cx:pt idx="321">78815</cx:pt>
          <cx:pt idx="322">2974</cx:pt>
          <cx:pt idx="323">3127</cx:pt>
          <cx:pt idx="324">159877</cx:pt>
          <cx:pt idx="325">4606</cx:pt>
          <cx:pt idx="326">7191</cx:pt>
          <cx:pt idx="327">646</cx:pt>
          <cx:pt idx="328">3075</cx:pt>
          <cx:pt idx="329">3115</cx:pt>
          <cx:pt idx="330">1499</cx:pt>
          <cx:pt idx="331">21437</cx:pt>
          <cx:pt idx="332">2691</cx:pt>
          <cx:pt idx="333">24859</cx:pt>
          <cx:pt idx="334">3591</cx:pt>
          <cx:pt idx="335">3966</cx:pt>
          <cx:pt idx="336">1269</cx:pt>
          <cx:pt idx="337">1415</cx:pt>
          <cx:pt idx="338">2672</cx:pt>
          <cx:pt idx="339">21687</cx:pt>
          <cx:pt idx="340">1372</cx:pt>
          <cx:pt idx="341">20689</cx:pt>
          <cx:pt idx="342">21283</cx:pt>
          <cx:pt idx="343">23805</cx:pt>
          <cx:pt idx="344">1067</cx:pt>
          <cx:pt idx="345">763</cx:pt>
          <cx:pt idx="346">1007</cx:pt>
          <cx:pt idx="347">4937</cx:pt>
          <cx:pt idx="348">858</cx:pt>
          <cx:pt idx="349">17620</cx:pt>
          <cx:pt idx="350">659</cx:pt>
          <cx:pt idx="351">2250</cx:pt>
          <cx:pt idx="352">3249</cx:pt>
          <cx:pt idx="353">4755</cx:pt>
          <cx:pt idx="354">3991</cx:pt>
          <cx:pt idx="355">9579</cx:pt>
          <cx:pt idx="356">2868</cx:pt>
          <cx:pt idx="357">2549</cx:pt>
          <cx:pt idx="358">10576</cx:pt>
          <cx:pt idx="359">2512</cx:pt>
          <cx:pt idx="360">711</cx:pt>
          <cx:pt idx="361">2394</cx:pt>
          <cx:pt idx="362">34790</cx:pt>
          <cx:pt idx="363">28897</cx:pt>
          <cx:pt idx="364">102</cx:pt>
          <cx:pt idx="365">199</cx:pt>
          <cx:pt idx="366">361</cx:pt>
          <cx:pt idx="367">3717</cx:pt>
          <cx:pt idx="368">28926</cx:pt>
          <cx:pt idx="369">8618</cx:pt>
          <cx:pt idx="370">3060</cx:pt>
          <cx:pt idx="371">1676</cx:pt>
          <cx:pt idx="372">201</cx:pt>
          <cx:pt idx="373">2557</cx:pt>
          <cx:pt idx="374">2972</cx:pt>
          <cx:pt idx="375">17933</cx:pt>
          <cx:pt idx="376">4751</cx:pt>
          <cx:pt idx="377">4942</cx:pt>
          <cx:pt idx="378">3403</cx:pt>
          <cx:pt idx="379">2783</cx:pt>
          <cx:pt idx="380">142050</cx:pt>
          <cx:pt idx="381">229842</cx:pt>
          <cx:pt idx="382">483</cx:pt>
          <cx:pt idx="383">110</cx:pt>
          <cx:pt idx="384">935</cx:pt>
          <cx:pt idx="385">870</cx:pt>
          <cx:pt idx="386">2830</cx:pt>
          <cx:pt idx="387">100</cx:pt>
          <cx:pt idx="388">908</cx:pt>
          <cx:pt idx="389">3528</cx:pt>
          <cx:pt idx="390">3324</cx:pt>
          <cx:pt idx="391">2530</cx:pt>
          <cx:pt idx="392">22054</cx:pt>
          <cx:pt idx="393">42848</cx:pt>
          <cx:pt idx="394">20844</cx:pt>
          <cx:pt idx="395">3652</cx:pt>
          <cx:pt idx="396">22697</cx:pt>
          <cx:pt idx="397">28716</cx:pt>
          <cx:pt idx="398">2978</cx:pt>
          <cx:pt idx="399">3510</cx:pt>
          <cx:pt idx="400">1585</cx:pt>
          <cx:pt idx="401">2589</cx:pt>
          <cx:pt idx="402">1492</cx:pt>
          <cx:pt idx="403">819</cx:pt>
          <cx:pt idx="404">208</cx:pt>
          <cx:pt idx="405">2262</cx:pt>
          <cx:pt idx="406">1828</cx:pt>
          <cx:pt idx="407">2885</cx:pt>
          <cx:pt idx="408">2623</cx:pt>
          <cx:pt idx="409">2351</cx:pt>
          <cx:pt idx="410">18785</cx:pt>
          <cx:pt idx="411">26482</cx:pt>
          <cx:pt idx="412">2568</cx:pt>
          <cx:pt idx="413">1834</cx:pt>
          <cx:pt idx="414">11282</cx:pt>
          <cx:pt idx="415">4226</cx:pt>
          <cx:pt idx="416">2444</cx:pt>
          <cx:pt idx="417">25182</cx:pt>
          <cx:pt idx="418">3504</cx:pt>
          <cx:pt idx="419">9711</cx:pt>
          <cx:pt idx="420">58409</cx:pt>
          <cx:pt idx="421">11777</cx:pt>
          <cx:pt idx="422">35412</cx:pt>
          <cx:pt idx="423">395164</cx:pt>
          <cx:pt idx="424">1422</cx:pt>
          <cx:pt idx="425">2002</cx:pt>
          <cx:pt idx="426">973</cx:pt>
          <cx:pt idx="427">85154</cx:pt>
          <cx:pt idx="428">923</cx:pt>
          <cx:pt idx="429">72</cx:pt>
          <cx:pt idx="430">3397</cx:pt>
          <cx:pt idx="431">2421</cx:pt>
          <cx:pt idx="432">2927</cx:pt>
          <cx:pt idx="433">25694</cx:pt>
          <cx:pt idx="434">4143</cx:pt>
          <cx:pt idx="435">1601</cx:pt>
          <cx:pt idx="436">4672</cx:pt>
          <cx:pt idx="437">3025</cx:pt>
          <cx:pt idx="438">27378</cx:pt>
          <cx:pt idx="439">125</cx:pt>
          <cx:pt idx="440">2861</cx:pt>
          <cx:pt idx="441">322</cx:pt>
          <cx:pt idx="442">877</cx:pt>
          <cx:pt idx="443">395</cx:pt>
          <cx:pt idx="444">461</cx:pt>
          <cx:pt idx="445">605</cx:pt>
          <cx:pt idx="446">1066</cx:pt>
          <cx:pt idx="447">2650</cx:pt>
          <cx:pt idx="448">658</cx:pt>
          <cx:pt idx="449">15249</cx:pt>
          <cx:pt idx="450">3476</cx:pt>
          <cx:pt idx="451">15797</cx:pt>
          <cx:pt idx="452">4406</cx:pt>
          <cx:pt idx="453">3879</cx:pt>
          <cx:pt idx="454">2953</cx:pt>
          <cx:pt idx="455">23838</cx:pt>
          <cx:pt idx="456">75135</cx:pt>
          <cx:pt idx="457">44787</cx:pt>
          <cx:pt idx="458">292</cx:pt>
          <cx:pt idx="459">2852</cx:pt>
          <cx:pt idx="460">1790</cx:pt>
          <cx:pt idx="461">179</cx:pt>
          <cx:pt idx="462">919</cx:pt>
          <cx:pt idx="463">15509</cx:pt>
          <cx:pt idx="464">520</cx:pt>
          <cx:pt idx="465">2393</cx:pt>
          <cx:pt idx="466">153</cx:pt>
          <cx:pt idx="467">3575</cx:pt>
          <cx:pt idx="468">1544</cx:pt>
          <cx:pt idx="469">3232</cx:pt>
          <cx:pt idx="470">829</cx:pt>
          <cx:pt idx="471">3272</cx:pt>
          <cx:pt idx="472">27828</cx:pt>
          <cx:pt idx="473">25267</cx:pt>
          <cx:pt idx="474">24381</cx:pt>
          <cx:pt idx="475">727</cx:pt>
          <cx:pt idx="476">2215</cx:pt>
          <cx:pt idx="477">398</cx:pt>
          <cx:pt idx="478">452</cx:pt>
          <cx:pt idx="479">526</cx:pt>
          <cx:pt idx="480">337</cx:pt>
          <cx:pt idx="481">659</cx:pt>
          <cx:pt idx="482">58</cx:pt>
          <cx:pt idx="483">2275</cx:pt>
          <cx:pt idx="484">677</cx:pt>
          <cx:pt idx="485">2641</cx:pt>
          <cx:pt idx="486">43783</cx:pt>
          <cx:pt idx="487">1237</cx:pt>
          <cx:pt idx="488">4102</cx:pt>
          <cx:pt idx="489">3037</cx:pt>
          <cx:pt idx="490">17904</cx:pt>
          <cx:pt idx="491">3057</cx:pt>
          <cx:pt idx="492">2786</cx:pt>
          <cx:pt idx="493">3320</cx:pt>
          <cx:pt idx="494">3177</cx:pt>
          <cx:pt idx="495">18891</cx:pt>
          <cx:pt idx="496">3597</cx:pt>
          <cx:pt idx="497">27315</cx:pt>
          <cx:pt idx="498">980</cx:pt>
          <cx:pt idx="499">1420</cx:pt>
          <cx:pt idx="500">698</cx:pt>
          <cx:pt idx="501">115102</cx:pt>
          <cx:pt idx="502">2174</cx:pt>
          <cx:pt idx="503">1013</cx:pt>
          <cx:pt idx="504">3503</cx:pt>
          <cx:pt idx="505">17054</cx:pt>
          <cx:pt idx="506">3341</cx:pt>
          <cx:pt idx="507">1333</cx:pt>
          <cx:pt idx="508">2708</cx:pt>
          <cx:pt idx="509">4080</cx:pt>
          <cx:pt idx="510">2890</cx:pt>
          <cx:pt idx="511">3745</cx:pt>
          <cx:pt idx="512">2752</cx:pt>
          <cx:pt idx="513">3020</cx:pt>
          <cx:pt idx="514">1670</cx:pt>
          <cx:pt idx="515">387</cx:pt>
          <cx:pt idx="516">955</cx:pt>
          <cx:pt idx="517">136</cx:pt>
          <cx:pt idx="518">456</cx:pt>
          <cx:pt idx="519">93</cx:pt>
          <cx:pt idx="520">60389</cx:pt>
          <cx:pt idx="521">15330</cx:pt>
          <cx:pt idx="522">7276</cx:pt>
          <cx:pt idx="523">87</cx:pt>
          <cx:pt idx="524">3087</cx:pt>
          <cx:pt idx="525">14590</cx:pt>
          <cx:pt idx="526">14363</cx:pt>
          <cx:pt idx="527">26330</cx:pt>
          <cx:pt idx="528">16904</cx:pt>
          <cx:pt idx="529">30875</cx:pt>
          <cx:pt idx="530">12509</cx:pt>
          <cx:pt idx="531">9685</cx:pt>
          <cx:pt idx="532">20266</cx:pt>
          <cx:pt idx="533">13404</cx:pt>
          <cx:pt idx="534">19415</cx:pt>
          <cx:pt idx="535">2560</cx:pt>
          <cx:pt idx="536">8319</cx:pt>
          <cx:pt idx="537">55727</cx:pt>
          <cx:pt idx="538">8470</cx:pt>
          <cx:pt idx="539">2996</cx:pt>
          <cx:pt idx="540">23362</cx:pt>
          <cx:pt idx="541">11006</cx:pt>
          <cx:pt idx="542">19114</cx:pt>
          <cx:pt idx="543">61822</cx:pt>
          <cx:pt idx="544">3502</cx:pt>
          <cx:pt idx="545">7452</cx:pt>
          <cx:pt idx="546">30944</cx:pt>
          <cx:pt idx="547">11791</cx:pt>
          <cx:pt idx="548">3348</cx:pt>
          <cx:pt idx="549">3079</cx:pt>
          <cx:pt idx="550">254401</cx:pt>
          <cx:pt idx="551">15438</cx:pt>
          <cx:pt idx="552">17635</cx:pt>
          <cx:pt idx="553">11592</cx:pt>
          <cx:pt idx="554">46206</cx:pt>
          <cx:pt idx="555">26160</cx:pt>
          <cx:pt idx="556">405</cx:pt>
          <cx:pt idx="557">355</cx:pt>
          <cx:pt idx="558">373</cx:pt>
          <cx:pt idx="559">762</cx:pt>
          <cx:pt idx="560">10196</cx:pt>
          <cx:pt idx="561">1630</cx:pt>
          <cx:pt idx="562">11627</cx:pt>
          <cx:pt idx="563">58779</cx:pt>
          <cx:pt idx="564">5142</cx:pt>
          <cx:pt idx="565">331</cx:pt>
          <cx:pt idx="566">260</cx:pt>
          <cx:pt idx="567">87589</cx:pt>
          <cx:pt idx="568">416</cx:pt>
          <cx:pt idx="569">178</cx:pt>
          <cx:pt idx="570">9141</cx:pt>
          <cx:pt idx="571">4457</cx:pt>
          <cx:pt idx="572">2417</cx:pt>
          <cx:pt idx="573">4046</cx:pt>
          <cx:pt idx="574">2702</cx:pt>
          <cx:pt idx="575">3341</cx:pt>
          <cx:pt idx="576">2478</cx:pt>
          <cx:pt idx="577">365</cx:pt>
          <cx:pt idx="578">7251</cx:pt>
          <cx:pt idx="579">1020</cx:pt>
          <cx:pt idx="580">1487</cx:pt>
          <cx:pt idx="581">3804</cx:pt>
          <cx:pt idx="582">837</cx:pt>
          <cx:pt idx="583">3167</cx:pt>
          <cx:pt idx="584">1618</cx:pt>
          <cx:pt idx="585">1958</cx:pt>
          <cx:pt idx="586">391</cx:pt>
          <cx:pt idx="587">1697</cx:pt>
          <cx:pt idx="588">1653</cx:pt>
          <cx:pt idx="589">438</cx:pt>
          <cx:pt idx="590">488</cx:pt>
          <cx:pt idx="591">338</cx:pt>
          <cx:pt idx="592">4002</cx:pt>
          <cx:pt idx="593">2734</cx:pt>
          <cx:pt idx="594">3201</cx:pt>
          <cx:pt idx="595">2896</cx:pt>
          <cx:pt idx="596">1685</cx:pt>
          <cx:pt idx="597">3556</cx:pt>
          <cx:pt idx="598">21500</cx:pt>
          <cx:pt idx="599">11140</cx:pt>
          <cx:pt idx="600">125834</cx:pt>
          <cx:pt idx="601">3546</cx:pt>
          <cx:pt idx="602">1980</cx:pt>
          <cx:pt idx="603">1228</cx:pt>
          <cx:pt idx="604">1748</cx:pt>
          <cx:pt idx="605">436</cx:pt>
          <cx:pt idx="606">1537</cx:pt>
          <cx:pt idx="607">32510</cx:pt>
          <cx:pt idx="608">9815</cx:pt>
          <cx:pt idx="609">3124</cx:pt>
          <cx:pt idx="610">2992</cx:pt>
          <cx:pt idx="611">13741</cx:pt>
          <cx:pt idx="612">3763</cx:pt>
          <cx:pt idx="613">6590</cx:pt>
          <cx:pt idx="614">18921</cx:pt>
          <cx:pt idx="615">3678</cx:pt>
          <cx:pt idx="616">12474</cx:pt>
          <cx:pt idx="617">1415</cx:pt>
          <cx:pt idx="618">279</cx:pt>
          <cx:pt idx="619">607</cx:pt>
          <cx:pt idx="620">2827</cx:pt>
          <cx:pt idx="621">762</cx:pt>
          <cx:pt idx="622">3700</cx:pt>
          <cx:pt idx="623">35894</cx:pt>
          <cx:pt idx="624">2392</cx:pt>
          <cx:pt idx="625">7317</cx:pt>
          <cx:pt idx="626">2732</cx:pt>
          <cx:pt idx="627">3421</cx:pt>
          <cx:pt idx="628">2461</cx:pt>
          <cx:pt idx="629">62599</cx:pt>
          <cx:pt idx="630">2452</cx:pt>
          <cx:pt idx="631">965</cx:pt>
          <cx:pt idx="632">4211</cx:pt>
          <cx:pt idx="633">3236</cx:pt>
          <cx:pt idx="634">2357</cx:pt>
          <cx:pt idx="635">3062</cx:pt>
          <cx:pt idx="636">3800</cx:pt>
          <cx:pt idx="637">3621</cx:pt>
          <cx:pt idx="638">2875</cx:pt>
          <cx:pt idx="639">135</cx:pt>
          <cx:pt idx="640">2794</cx:pt>
          <cx:pt idx="641">1672</cx:pt>
          <cx:pt idx="642">1621</cx:pt>
          <cx:pt idx="643">14536</cx:pt>
          <cx:pt idx="644">2808</cx:pt>
          <cx:pt idx="645">14804</cx:pt>
          <cx:pt idx="646">29400</cx:pt>
          <cx:pt idx="647">9899</cx:pt>
          <cx:pt idx="648">33547</cx:pt>
          <cx:pt idx="649">2773</cx:pt>
          <cx:pt idx="650">13478</cx:pt>
          <cx:pt idx="651">58292</cx:pt>
          <cx:pt idx="652">66117</cx:pt>
          <cx:pt idx="653">23350</cx:pt>
          <cx:pt idx="654">12722</cx:pt>
          <cx:pt idx="655">9441</cx:pt>
          <cx:pt idx="656">3597</cx:pt>
          <cx:pt idx="657">3286</cx:pt>
          <cx:pt idx="658">2525</cx:pt>
          <cx:pt idx="659">16344</cx:pt>
          <cx:pt idx="660">22087</cx:pt>
          <cx:pt idx="661">3384</cx:pt>
          <cx:pt idx="662">9779</cx:pt>
          <cx:pt idx="663">13763</cx:pt>
          <cx:pt idx="664">21975</cx:pt>
          <cx:pt idx="665">7922</cx:pt>
          <cx:pt idx="666">30737</cx:pt>
          <cx:pt idx="667">5746</cx:pt>
          <cx:pt idx="668">1202</cx:pt>
          <cx:pt idx="669">3608</cx:pt>
          <cx:pt idx="670">4508</cx:pt>
          <cx:pt idx="671">329</cx:pt>
          <cx:pt idx="672">2824</cx:pt>
          <cx:pt idx="673">3301</cx:pt>
          <cx:pt idx="674">11725</cx:pt>
          <cx:pt idx="675">3436</cx:pt>
          <cx:pt idx="676">2192</cx:pt>
          <cx:pt idx="677">3476</cx:pt>
          <cx:pt idx="678">3399</cx:pt>
          <cx:pt idx="679">3106</cx:pt>
          <cx:pt idx="680">54513</cx:pt>
          <cx:pt idx="681">4296</cx:pt>
          <cx:pt idx="682">17692</cx:pt>
          <cx:pt idx="683">3922</cx:pt>
          <cx:pt idx="684">14317</cx:pt>
          <cx:pt idx="685">2922</cx:pt>
          <cx:pt idx="686">11599</cx:pt>
          <cx:pt idx="687">2960</cx:pt>
          <cx:pt idx="688">3544</cx:pt>
          <cx:pt idx="689">3319</cx:pt>
          <cx:pt idx="690">453</cx:pt>
          <cx:pt idx="691">22690</cx:pt>
          <cx:pt idx="692">1599</cx:pt>
          <cx:pt idx="693">625</cx:pt>
          <cx:pt idx="694">1073</cx:pt>
          <cx:pt idx="695">2869</cx:pt>
          <cx:pt idx="696">29587</cx:pt>
          <cx:pt idx="697">3380</cx:pt>
          <cx:pt idx="698">3083</cx:pt>
          <cx:pt idx="699">7768</cx:pt>
          <cx:pt idx="700">5040</cx:pt>
          <cx:pt idx="701">1458</cx:pt>
          <cx:pt idx="702">3183</cx:pt>
          <cx:pt idx="703">4291</cx:pt>
          <cx:pt idx="704">3762</cx:pt>
          <cx:pt idx="705">2601</cx:pt>
          <cx:pt idx="706">2717</cx:pt>
          <cx:pt idx="707">507</cx:pt>
          <cx:pt idx="708">695</cx:pt>
          <cx:pt idx="709">3596</cx:pt>
          <cx:pt idx="710">109</cx:pt>
          <cx:pt idx="711">1938</cx:pt>
          <cx:pt idx="712">3324</cx:pt>
          <cx:pt idx="713">1851</cx:pt>
          <cx:pt idx="714">7437</cx:pt>
          <cx:pt idx="715">49164</cx:pt>
          <cx:pt idx="716">4828</cx:pt>
          <cx:pt idx="717">3201</cx:pt>
          <cx:pt idx="718">715</cx:pt>
          <cx:pt idx="719">3853</cx:pt>
          <cx:pt idx="720">4565</cx:pt>
          <cx:pt idx="721">2531</cx:pt>
          <cx:pt idx="722">10908</cx:pt>
          <cx:pt idx="723">42987</cx:pt>
          <cx:pt idx="724">649</cx:pt>
          <cx:pt idx="725">477</cx:pt>
          <cx:pt idx="726">13096</cx:pt>
          <cx:pt idx="727">70</cx:pt>
          <cx:pt idx="728">2824</cx:pt>
          <cx:pt idx="729">30471</cx:pt>
          <cx:pt idx="730">3115</cx:pt>
          <cx:pt idx="731">18101</cx:pt>
          <cx:pt idx="732">20125</cx:pt>
          <cx:pt idx="733">9960</cx:pt>
          <cx:pt idx="734">3128</cx:pt>
          <cx:pt idx="735">9948</cx:pt>
          <cx:pt idx="736">14042</cx:pt>
          <cx:pt idx="737">15641</cx:pt>
          <cx:pt idx="738">2924</cx:pt>
          <cx:pt idx="739">26572</cx:pt>
          <cx:pt idx="740">16817</cx:pt>
          <cx:pt idx="741">924</cx:pt>
          <cx:pt idx="742">2695</cx:pt>
          <cx:pt idx="743">3065</cx:pt>
          <cx:pt idx="744">33360</cx:pt>
          <cx:pt idx="745">9650</cx:pt>
          <cx:pt idx="746">10489</cx:pt>
          <cx:pt idx="747">1078</cx:pt>
          <cx:pt idx="748">1415</cx:pt>
          <cx:pt idx="749">612</cx:pt>
          <cx:pt idx="750">1258</cx:pt>
          <cx:pt idx="751">2028</cx:pt>
          <cx:pt idx="752">430</cx:pt>
          <cx:pt idx="753">346</cx:pt>
          <cx:pt idx="754">643</cx:pt>
          <cx:pt idx="755">466</cx:pt>
          <cx:pt idx="756">3042</cx:pt>
          <cx:pt idx="757">237</cx:pt>
          <cx:pt idx="758">36</cx:pt>
          <cx:pt idx="759">397</cx:pt>
          <cx:pt idx="760">898</cx:pt>
          <cx:pt idx="761">436</cx:pt>
          <cx:pt idx="762">667</cx:pt>
          <cx:pt idx="763">1595</cx:pt>
          <cx:pt idx="764">1362</cx:pt>
          <cx:pt idx="765">1815</cx:pt>
          <cx:pt idx="766">68</cx:pt>
          <cx:pt idx="767">8526</cx:pt>
          <cx:pt idx="768">4124</cx:pt>
          <cx:pt idx="769">18973</cx:pt>
          <cx:pt idx="770">1928</cx:pt>
          <cx:pt idx="771">23707</cx:pt>
          <cx:pt idx="772">7934</cx:pt>
          <cx:pt idx="773">38760</cx:pt>
          <cx:pt idx="774">10256</cx:pt>
          <cx:pt idx="775">17864</cx:pt>
          <cx:pt idx="776">14318</cx:pt>
          <cx:pt idx="777">21097</cx:pt>
          <cx:pt idx="778">8856</cx:pt>
          <cx:pt idx="779">207</cx:pt>
          <cx:pt idx="780">11747</cx:pt>
          <cx:pt idx="781">2061</cx:pt>
          <cx:pt idx="782">13410</cx:pt>
          <cx:pt idx="783">11263</cx:pt>
          <cx:pt idx="784">308</cx:pt>
          <cx:pt idx="785">315</cx:pt>
          <cx:pt idx="786">3129</cx:pt>
          <cx:pt idx="787">25860</cx:pt>
          <cx:pt idx="788">2804</cx:pt>
          <cx:pt idx="789">3534</cx:pt>
          <cx:pt idx="790">2824</cx:pt>
          <cx:pt idx="791">493</cx:pt>
          <cx:pt idx="792">24112</cx:pt>
          <cx:pt idx="793">13703</cx:pt>
          <cx:pt idx="794">2280</cx:pt>
          <cx:pt idx="795">2135</cx:pt>
          <cx:pt idx="796">11135</cx:pt>
          <cx:pt idx="797">3025</cx:pt>
          <cx:pt idx="798">2181</cx:pt>
          <cx:pt idx="799">1265</cx:pt>
          <cx:pt idx="800">22449</cx:pt>
          <cx:pt idx="801">2126</cx:pt>
          <cx:pt idx="802">3297</cx:pt>
          <cx:pt idx="803">3687</cx:pt>
          <cx:pt idx="804">2712</cx:pt>
          <cx:pt idx="805">2880</cx:pt>
          <cx:pt idx="806">2542</cx:pt>
          <cx:pt idx="807">2495</cx:pt>
          <cx:pt idx="808">12645</cx:pt>
          <cx:pt idx="809">11005</cx:pt>
          <cx:pt idx="810">8761</cx:pt>
          <cx:pt idx="811">1859</cx:pt>
          <cx:pt idx="812">830</cx:pt>
          <cx:pt idx="813">2066</cx:pt>
          <cx:pt idx="814">1153</cx:pt>
          <cx:pt idx="815">467</cx:pt>
          <cx:pt idx="816">5743</cx:pt>
          <cx:pt idx="817">683</cx:pt>
          <cx:pt idx="818">3458</cx:pt>
          <cx:pt idx="819">10271</cx:pt>
          <cx:pt idx="820">10915</cx:pt>
          <cx:pt idx="821">3664</cx:pt>
          <cx:pt idx="822">43123</cx:pt>
          <cx:pt idx="823">4253</cx:pt>
          <cx:pt idx="824">42398</cx:pt>
          <cx:pt idx="825">897</cx:pt>
          <cx:pt idx="826">2645</cx:pt>
          <cx:pt idx="827">1295</cx:pt>
          <cx:pt idx="828">122</cx:pt>
          <cx:pt idx="829">1808</cx:pt>
          <cx:pt idx="830">25627</cx:pt>
          <cx:pt idx="831">2803</cx:pt>
          <cx:pt idx="832">2740</cx:pt>
          <cx:pt idx="833">40088</cx:pt>
          <cx:pt idx="834">28035</cx:pt>
          <cx:pt idx="835">3600</cx:pt>
          <cx:pt idx="836">5744</cx:pt>
          <cx:pt idx="837">3369</cx:pt>
          <cx:pt idx="838">3871</cx:pt>
          <cx:pt idx="839">4561</cx:pt>
          <cx:pt idx="840">911</cx:pt>
          <cx:pt idx="841">2484</cx:pt>
          <cx:pt idx="842">359</cx:pt>
          <cx:pt idx="843">3269</cx:pt>
          <cx:pt idx="844">14588</cx:pt>
          <cx:pt idx="845">11566</cx:pt>
          <cx:pt idx="846">1657</cx:pt>
          <cx:pt idx="847">195</cx:pt>
          <cx:pt idx="848">1857</cx:pt>
          <cx:pt idx="849">2000</cx:pt>
          <cx:pt idx="850">162</cx:pt>
          <cx:pt idx="851">1066</cx:pt>
          <cx:pt idx="852">77</cx:pt>
          <cx:pt idx="853">556</cx:pt>
          <cx:pt idx="854">327</cx:pt>
          <cx:pt idx="855">489</cx:pt>
          <cx:pt idx="856">479</cx:pt>
          <cx:pt idx="857">529</cx:pt>
          <cx:pt idx="858">332</cx:pt>
          <cx:pt idx="859">329</cx:pt>
          <cx:pt idx="860">481</cx:pt>
          <cx:pt idx="861">681</cx:pt>
          <cx:pt idx="862">318</cx:pt>
          <cx:pt idx="863">365</cx:pt>
          <cx:pt idx="864">292</cx:pt>
          <cx:pt idx="865">342</cx:pt>
          <cx:pt idx="866">269</cx:pt>
          <cx:pt idx="867">408</cx:pt>
          <cx:pt idx="868">686</cx:pt>
          <cx:pt idx="869">327</cx:pt>
          <cx:pt idx="870">408</cx:pt>
          <cx:pt idx="871">416</cx:pt>
          <cx:pt idx="872">416</cx:pt>
          <cx:pt idx="873">463</cx:pt>
          <cx:pt idx="874">405</cx:pt>
          <cx:pt idx="875">248</cx:pt>
          <cx:pt idx="876">488</cx:pt>
          <cx:pt idx="877">340</cx:pt>
          <cx:pt idx="878">600</cx:pt>
          <cx:pt idx="879">415</cx:pt>
          <cx:pt idx="880">516</cx:pt>
          <cx:pt idx="881">413</cx:pt>
          <cx:pt idx="882">367</cx:pt>
          <cx:pt idx="883">627</cx:pt>
          <cx:pt idx="884">571</cx:pt>
          <cx:pt idx="885">625</cx:pt>
          <cx:pt idx="886">527</cx:pt>
          <cx:pt idx="887">417</cx:pt>
          <cx:pt idx="888">375</cx:pt>
          <cx:pt idx="889">378</cx:pt>
          <cx:pt idx="890">339</cx:pt>
          <cx:pt idx="891">369</cx:pt>
          <cx:pt idx="892">319</cx:pt>
          <cx:pt idx="893">381</cx:pt>
          <cx:pt idx="894">299</cx:pt>
          <cx:pt idx="895">526</cx:pt>
          <cx:pt idx="896">417</cx:pt>
          <cx:pt idx="897">386</cx:pt>
          <cx:pt idx="898">394</cx:pt>
          <cx:pt idx="899">395</cx:pt>
          <cx:pt idx="900">315</cx:pt>
          <cx:pt idx="901">337</cx:pt>
          <cx:pt idx="902">508</cx:pt>
          <cx:pt idx="903">520</cx:pt>
          <cx:pt idx="904">382</cx:pt>
          <cx:pt idx="905">1032</cx:pt>
          <cx:pt idx="906">9146</cx:pt>
          <cx:pt idx="907">2688</cx:pt>
          <cx:pt idx="908">25164</cx:pt>
          <cx:pt idx="909">24481</cx:pt>
          <cx:pt idx="910">18320</cx:pt>
          <cx:pt idx="911">3340</cx:pt>
          <cx:pt idx="912">3868</cx:pt>
          <cx:pt idx="913">5209</cx:pt>
          <cx:pt idx="914">1192</cx:pt>
          <cx:pt idx="915">3101</cx:pt>
          <cx:pt idx="916">2898</cx:pt>
          <cx:pt idx="917">1132</cx:pt>
          <cx:pt idx="918">12821</cx:pt>
          <cx:pt idx="919">15646</cx:pt>
          <cx:pt idx="920">51228</cx:pt>
          <cx:pt idx="921">1035</cx:pt>
          <cx:pt idx="922">1370</cx:pt>
          <cx:pt idx="923">247</cx:pt>
          <cx:pt idx="924">682</cx:pt>
          <cx:pt idx="925">3912</cx:pt>
          <cx:pt idx="926">1072</cx:pt>
          <cx:pt idx="927">929</cx:pt>
          <cx:pt idx="928">653</cx:pt>
          <cx:pt idx="929">285</cx:pt>
          <cx:pt idx="930">1686</cx:pt>
          <cx:pt idx="931">642</cx:pt>
          <cx:pt idx="932">1682</cx:pt>
          <cx:pt idx="933">174</cx:pt>
          <cx:pt idx="934">3306</cx:pt>
          <cx:pt idx="935">153</cx:pt>
          <cx:pt idx="936">2846</cx:pt>
          <cx:pt idx="937">29400</cx:pt>
          <cx:pt idx="938">41032</cx:pt>
          <cx:pt idx="939">34306</cx:pt>
          <cx:pt idx="940">36114</cx:pt>
          <cx:pt idx="941">23959</cx:pt>
          <cx:pt idx="942">23702</cx:pt>
          <cx:pt idx="943">26599</cx:pt>
          <cx:pt idx="944">16221</cx:pt>
          <cx:pt idx="945">2898</cx:pt>
          <cx:pt idx="946">1617</cx:pt>
          <cx:pt idx="947">3542</cx:pt>
          <cx:pt idx="948">4266</cx:pt>
          <cx:pt idx="949">935</cx:pt>
          <cx:pt idx="950">3138</cx:pt>
          <cx:pt idx="951">2673</cx:pt>
          <cx:pt idx="952">11150</cx:pt>
          <cx:pt idx="953">1127</cx:pt>
          <cx:pt idx="954">7318</cx:pt>
          <cx:pt idx="955">1460</cx:pt>
          <cx:pt idx="956">499</cx:pt>
          <cx:pt idx="957">1078</cx:pt>
          <cx:pt idx="958">394</cx:pt>
          <cx:pt idx="959">887</cx:pt>
          <cx:pt idx="960">4162</cx:pt>
          <cx:pt idx="961">5341</cx:pt>
          <cx:pt idx="962">4770</cx:pt>
          <cx:pt idx="963">4817</cx:pt>
          <cx:pt idx="964">4438</cx:pt>
          <cx:pt idx="965">3806</cx:pt>
          <cx:pt idx="966">3807</cx:pt>
          <cx:pt idx="967">3704</cx:pt>
          <cx:pt idx="968">5003</cx:pt>
          <cx:pt idx="969">3489</cx:pt>
          <cx:pt idx="970">3857</cx:pt>
          <cx:pt idx="971">3988</cx:pt>
          <cx:pt idx="972">7850</cx:pt>
          <cx:pt idx="973">4602</cx:pt>
          <cx:pt idx="974">4337</cx:pt>
          <cx:pt idx="975">4374</cx:pt>
          <cx:pt idx="976">4230</cx:pt>
          <cx:pt idx="977">4158</cx:pt>
          <cx:pt idx="978">4359</cx:pt>
          <cx:pt idx="979">5427</cx:pt>
          <cx:pt idx="980">2972</cx:pt>
          <cx:pt idx="981">4244</cx:pt>
          <cx:pt idx="982">3027</cx:pt>
          <cx:pt idx="983">4146</cx:pt>
          <cx:pt idx="984">3148</cx:pt>
          <cx:pt idx="985">4631</cx:pt>
          <cx:pt idx="986">2883</cx:pt>
          <cx:pt idx="987">3575</cx:pt>
          <cx:pt idx="988">4376</cx:pt>
          <cx:pt idx="989">3917</cx:pt>
          <cx:pt idx="990">4436</cx:pt>
          <cx:pt idx="991">4475</cx:pt>
          <cx:pt idx="992">2866</cx:pt>
          <cx:pt idx="993">17340</cx:pt>
          <cx:pt idx="994">12513</cx:pt>
          <cx:pt idx="995">464</cx:pt>
          <cx:pt idx="996">649</cx:pt>
          <cx:pt idx="997">1523</cx:pt>
          <cx:pt idx="998">3743</cx:pt>
          <cx:pt idx="999">15099</cx:pt>
          <cx:pt idx="1000">2111</cx:pt>
          <cx:pt idx="1001">29182</cx:pt>
          <cx:pt idx="1002">3451</cx:pt>
          <cx:pt idx="1003">24144</cx:pt>
          <cx:pt idx="1004">4359</cx:pt>
          <cx:pt idx="1005">3052</cx:pt>
          <cx:pt idx="1006">2709</cx:pt>
          <cx:pt idx="1007">617</cx:pt>
          <cx:pt idx="1008">6626</cx:pt>
          <cx:pt idx="1009">731</cx:pt>
          <cx:pt idx="1010">562</cx:pt>
          <cx:pt idx="1011">617</cx:pt>
          <cx:pt idx="1012">606</cx:pt>
          <cx:pt idx="1013">400</cx:pt>
          <cx:pt idx="1014">413</cx:pt>
          <cx:pt idx="1015">690</cx:pt>
          <cx:pt idx="1016">675</cx:pt>
          <cx:pt idx="1017">479</cx:pt>
          <cx:pt idx="1018">718</cx:pt>
          <cx:pt idx="1019">840</cx:pt>
          <cx:pt idx="1020">675</cx:pt>
          <cx:pt idx="1021">446</cx:pt>
          <cx:pt idx="1022">845</cx:pt>
          <cx:pt idx="1023">798</cx:pt>
          <cx:pt idx="1024">680</cx:pt>
          <cx:pt idx="1025">399</cx:pt>
          <cx:pt idx="1026">400</cx:pt>
          <cx:pt idx="1027">762</cx:pt>
          <cx:pt idx="1028">919</cx:pt>
          <cx:pt idx="1029">587</cx:pt>
          <cx:pt idx="1030">545</cx:pt>
          <cx:pt idx="1031">673</cx:pt>
          <cx:pt idx="1032">594</cx:pt>
          <cx:pt idx="1033">526</cx:pt>
          <cx:pt idx="1034">742</cx:pt>
          <cx:pt idx="1035">577</cx:pt>
          <cx:pt idx="1036">779</cx:pt>
          <cx:pt idx="1037">819</cx:pt>
          <cx:pt idx="1038">598</cx:pt>
          <cx:pt idx="1039">407</cx:pt>
          <cx:pt idx="1040">695</cx:pt>
          <cx:pt idx="1041">546</cx:pt>
          <cx:pt idx="1042">780</cx:pt>
          <cx:pt idx="1043">422</cx:pt>
          <cx:pt idx="1044">490</cx:pt>
          <cx:pt idx="1045">374</cx:pt>
          <cx:pt idx="1046">361</cx:pt>
          <cx:pt idx="1047">539</cx:pt>
          <cx:pt idx="1048">473</cx:pt>
          <cx:pt idx="1049">386</cx:pt>
          <cx:pt idx="1050">371</cx:pt>
          <cx:pt idx="1051">537</cx:pt>
          <cx:pt idx="1052">630</cx:pt>
          <cx:pt idx="1053">459</cx:pt>
          <cx:pt idx="1054">744</cx:pt>
          <cx:pt idx="1055">458</cx:pt>
          <cx:pt idx="1056">389</cx:pt>
          <cx:pt idx="1057">532</cx:pt>
          <cx:pt idx="1058">563</cx:pt>
          <cx:pt idx="1059">698</cx:pt>
          <cx:pt idx="1060">861</cx:pt>
          <cx:pt idx="1061">596</cx:pt>
          <cx:pt idx="1062">660</cx:pt>
          <cx:pt idx="1063">525</cx:pt>
          <cx:pt idx="1064">747</cx:pt>
          <cx:pt idx="1065">482</cx:pt>
          <cx:pt idx="1066">606</cx:pt>
          <cx:pt idx="1067">623</cx:pt>
          <cx:pt idx="1068">370</cx:pt>
          <cx:pt idx="1069">728</cx:pt>
          <cx:pt idx="1070">861</cx:pt>
          <cx:pt idx="1071">381</cx:pt>
          <cx:pt idx="1072">389</cx:pt>
          <cx:pt idx="1073">382</cx:pt>
          <cx:pt idx="1074">686</cx:pt>
          <cx:pt idx="1075">576</cx:pt>
          <cx:pt idx="1076">558</cx:pt>
          <cx:pt idx="1077">748</cx:pt>
          <cx:pt idx="1078">522</cx:pt>
          <cx:pt idx="1079">11275</cx:pt>
          <cx:pt idx="1080">1651</cx:pt>
          <cx:pt idx="1081">1628</cx:pt>
          <cx:pt idx="1082">9798</cx:pt>
          <cx:pt idx="1083">39890</cx:pt>
          <cx:pt idx="1084">30185</cx:pt>
          <cx:pt idx="1085">29510</cx:pt>
          <cx:pt idx="1086">8257</cx:pt>
          <cx:pt idx="1087">712</cx:pt>
          <cx:pt idx="1088">1451</cx:pt>
          <cx:pt idx="1089">153</cx:pt>
          <cx:pt idx="1090">1373</cx:pt>
          <cx:pt idx="1091">95687</cx:pt>
          <cx:pt idx="1092">14344</cx:pt>
          <cx:pt idx="1093">9876</cx:pt>
          <cx:pt idx="1094">8095</cx:pt>
          <cx:pt idx="1095">40290</cx:pt>
          <cx:pt idx="1096">38344</cx:pt>
          <cx:pt idx="1097">127683</cx:pt>
          <cx:pt idx="1098">138</cx:pt>
          <cx:pt idx="1099">152</cx:pt>
          <cx:pt idx="1100">4156</cx:pt>
          <cx:pt idx="1101">88745</cx:pt>
          <cx:pt idx="1102">14769</cx:pt>
          <cx:pt idx="1103">179190</cx:pt>
          <cx:pt idx="1104">931</cx:pt>
          <cx:pt idx="1105">44791</cx:pt>
          <cx:pt idx="1106">42895</cx:pt>
          <cx:pt idx="1107">56223</cx:pt>
          <cx:pt idx="1108">19184</cx:pt>
          <cx:pt idx="1109">18778</cx:pt>
          <cx:pt idx="1110">891</cx:pt>
          <cx:pt idx="1111">32656</cx:pt>
          <cx:pt idx="1112">2863</cx:pt>
          <cx:pt idx="1113">42763</cx:pt>
          <cx:pt idx="1114">942</cx:pt>
          <cx:pt idx="1115">18108</cx:pt>
          <cx:pt idx="1116">4494</cx:pt>
          <cx:pt idx="1117">1425</cx:pt>
          <cx:pt idx="1118">44495</cx:pt>
          <cx:pt idx="1119">8337</cx:pt>
          <cx:pt idx="1120">26761</cx:pt>
          <cx:pt idx="1121">8356</cx:pt>
          <cx:pt idx="1122">245</cx:pt>
          <cx:pt idx="1123">83334</cx:pt>
          <cx:pt idx="1124">7433</cx:pt>
          <cx:pt idx="1125">5236</cx:pt>
          <cx:pt idx="1126">3560</cx:pt>
          <cx:pt idx="1127">1713</cx:pt>
          <cx:pt idx="1128">8012</cx:pt>
          <cx:pt idx="1129">975</cx:pt>
          <cx:pt idx="1130">8321</cx:pt>
          <cx:pt idx="1131">13907</cx:pt>
          <cx:pt idx="1132">26926</cx:pt>
          <cx:pt idx="1133">19867</cx:pt>
          <cx:pt idx="1134">1207</cx:pt>
          <cx:pt idx="1135">9467</cx:pt>
          <cx:pt idx="1136">3056</cx:pt>
          <cx:pt idx="1137">3298</cx:pt>
          <cx:pt idx="1138">3640</cx:pt>
          <cx:pt idx="1139">8272</cx:pt>
          <cx:pt idx="1140">4541</cx:pt>
          <cx:pt idx="1141">20622</cx:pt>
          <cx:pt idx="1142">97748</cx:pt>
          <cx:pt idx="1143">15443</cx:pt>
          <cx:pt idx="1144">8270</cx:pt>
          <cx:pt idx="1145">1814</cx:pt>
          <cx:pt idx="1146">11158</cx:pt>
          <cx:pt idx="1147">4004</cx:pt>
          <cx:pt idx="1148">5070</cx:pt>
          <cx:pt idx="1149">2874</cx:pt>
          <cx:pt idx="1150">136945</cx:pt>
          <cx:pt idx="1151">17820</cx:pt>
          <cx:pt idx="1152">1023</cx:pt>
          <cx:pt idx="1153">5242</cx:pt>
          <cx:pt idx="1154">27374</cx:pt>
          <cx:pt idx="1155">4834</cx:pt>
          <cx:pt idx="1156">155</cx:pt>
          <cx:pt idx="1157">791</cx:pt>
          <cx:pt idx="1158">304</cx:pt>
          <cx:pt idx="1159">176</cx:pt>
          <cx:pt idx="1160">3926</cx:pt>
          <cx:pt idx="1161">4153</cx:pt>
          <cx:pt idx="1162">22270</cx:pt>
          <cx:pt idx="1163">177</cx:pt>
          <cx:pt idx="1164">36067</cx:pt>
          <cx:pt idx="1165">2047</cx:pt>
          <cx:pt idx="1166">2110</cx:pt>
          <cx:pt idx="1167">2936</cx:pt>
          <cx:pt idx="1168">2127</cx:pt>
          <cx:pt idx="1169">1397</cx:pt>
          <cx:pt idx="1170">2814</cx:pt>
          <cx:pt idx="1171">2833</cx:pt>
          <cx:pt idx="1172">20028</cx:pt>
          <cx:pt idx="1173">453497</cx:pt>
          <cx:pt idx="1174">22073</cx:pt>
          <cx:pt idx="1175">204</cx:pt>
          <cx:pt idx="1176">55157</cx:pt>
          <cx:pt idx="1177">15349</cx:pt>
          <cx:pt idx="1178">192590</cx:pt>
          <cx:pt idx="1179">4623</cx:pt>
          <cx:pt idx="1180">6401</cx:pt>
          <cx:pt idx="1181">9794</cx:pt>
          <cx:pt idx="1182">28649</cx:pt>
          <cx:pt idx="1183">3234</cx:pt>
          <cx:pt idx="1184">242329</cx:pt>
          <cx:pt idx="1185">577</cx:pt>
          <cx:pt idx="1186">16184</cx:pt>
          <cx:pt idx="1187">314</cx:pt>
          <cx:pt idx="1188">471</cx:pt>
          <cx:pt idx="1189">3129</cx:pt>
          <cx:pt idx="1190">998</cx:pt>
          <cx:pt idx="1191">2475</cx:pt>
          <cx:pt idx="1192">33115</cx:pt>
          <cx:pt idx="1193">68567</cx:pt>
          <cx:pt idx="1194">488</cx:pt>
          <cx:pt idx="1195">5510</cx:pt>
          <cx:pt idx="1196">894</cx:pt>
          <cx:pt idx="1197">18699</cx:pt>
          <cx:pt idx="1198">1501</cx:pt>
          <cx:pt idx="1199">3225</cx:pt>
          <cx:pt idx="1200">536</cx:pt>
          <cx:pt idx="1201">360</cx:pt>
          <cx:pt idx="1202">1767</cx:pt>
          <cx:pt idx="1203">3401</cx:pt>
          <cx:pt idx="1204">67</cx:pt>
          <cx:pt idx="1205">1689</cx:pt>
          <cx:pt idx="1206">122</cx:pt>
          <cx:pt idx="1207">1109</cx:pt>
          <cx:pt idx="1208">675</cx:pt>
          <cx:pt idx="1209">2669</cx:pt>
          <cx:pt idx="1210">1215</cx:pt>
          <cx:pt idx="1211">6580</cx:pt>
          <cx:pt idx="1212">1232</cx:pt>
          <cx:pt idx="1213">719</cx:pt>
          <cx:pt idx="1214">1944</cx:pt>
          <cx:pt idx="1215">694</cx:pt>
          <cx:pt idx="1216">633</cx:pt>
          <cx:pt idx="1217">389</cx:pt>
          <cx:pt idx="1218">329</cx:pt>
          <cx:pt idx="1219">108</cx:pt>
          <cx:pt idx="1220">82</cx:pt>
          <cx:pt idx="1221">738</cx:pt>
          <cx:pt idx="1222">97</cx:pt>
          <cx:pt idx="1223">140</cx:pt>
          <cx:pt idx="1224">11510</cx:pt>
          <cx:pt idx="1225">6135</cx:pt>
          <cx:pt idx="1226">1856</cx:pt>
          <cx:pt idx="1227">841</cx:pt>
          <cx:pt idx="1228">1313</cx:pt>
          <cx:pt idx="1229">1392</cx:pt>
          <cx:pt idx="1230">901</cx:pt>
          <cx:pt idx="1231">40834</cx:pt>
          <cx:pt idx="1232">575</cx:pt>
          <cx:pt idx="1233">137</cx:pt>
          <cx:pt idx="1234">253</cx:pt>
          <cx:pt idx="1235">1663</cx:pt>
          <cx:pt idx="1236">1793</cx:pt>
          <cx:pt idx="1237">2473</cx:pt>
          <cx:pt idx="1238">192</cx:pt>
          <cx:pt idx="1239">8551</cx:pt>
          <cx:pt idx="1240">132</cx:pt>
          <cx:pt idx="1241">151</cx:pt>
          <cx:pt idx="1242">240</cx:pt>
          <cx:pt idx="1243">1191</cx:pt>
          <cx:pt idx="1244">843</cx:pt>
          <cx:pt idx="1245">1352</cx:pt>
          <cx:pt idx="1246">34</cx:pt>
          <cx:pt idx="1247">5660</cx:pt>
          <cx:pt idx="1248">124</cx:pt>
          <cx:pt idx="1249">2013</cx:pt>
          <cx:pt idx="1250">410</cx:pt>
          <cx:pt idx="1251">1285</cx:pt>
          <cx:pt idx="1252">2275</cx:pt>
          <cx:pt idx="1253">4071</cx:pt>
          <cx:pt idx="1254">13562</cx:pt>
          <cx:pt idx="1255">62720</cx:pt>
          <cx:pt idx="1256">4670</cx:pt>
          <cx:pt idx="1257">335190</cx:pt>
          <cx:pt idx="1258">93968</cx:pt>
          <cx:pt idx="1259">4581</cx:pt>
          <cx:pt idx="1260">12514</cx:pt>
          <cx:pt idx="1261">638</cx:pt>
          <cx:pt idx="1262">13871</cx:pt>
          <cx:pt idx="1263">691</cx:pt>
          <cx:pt idx="1264">4109</cx:pt>
          <cx:pt idx="1265">146</cx:pt>
          <cx:pt idx="1266">3884</cx:pt>
          <cx:pt idx="1267">40</cx:pt>
          <cx:pt idx="1268">3042</cx:pt>
          <cx:pt idx="1269">675</cx:pt>
          <cx:pt idx="1270">9894</cx:pt>
          <cx:pt idx="1271">4969</cx:pt>
          <cx:pt idx="1272">282</cx:pt>
          <cx:pt idx="1273">97</cx:pt>
          <cx:pt idx="1274">140</cx:pt>
          <cx:pt idx="1275">179</cx:pt>
          <cx:pt idx="1276">130</cx:pt>
          <cx:pt idx="1277">781</cx:pt>
          <cx:pt idx="1278">172</cx:pt>
          <cx:pt idx="1279">180</cx:pt>
          <cx:pt idx="1280">270</cx:pt>
          <cx:pt idx="1281">144</cx:pt>
          <cx:pt idx="1282">222</cx:pt>
          <cx:pt idx="1283">123</cx:pt>
          <cx:pt idx="1284">220</cx:pt>
          <cx:pt idx="1285">95</cx:pt>
          <cx:pt idx="1286">149</cx:pt>
          <cx:pt idx="1287">107</cx:pt>
          <cx:pt idx="1288">143</cx:pt>
          <cx:pt idx="1289">333</cx:pt>
          <cx:pt idx="1290">55</cx:pt>
          <cx:pt idx="1291">49</cx:pt>
          <cx:pt idx="1292">163</cx:pt>
          <cx:pt idx="1293">231</cx:pt>
          <cx:pt idx="1294">1545</cx:pt>
          <cx:pt idx="1295">3648</cx:pt>
          <cx:pt idx="1296">3737</cx:pt>
          <cx:pt idx="1297">42265</cx:pt>
          <cx:pt idx="1298">290</cx:pt>
          <cx:pt idx="1299">2010</cx:pt>
          <cx:pt idx="1300">528182</cx:pt>
          <cx:pt idx="1301">2447</cx:pt>
          <cx:pt idx="1302">407</cx:pt>
          <cx:pt idx="1303">893</cx:pt>
          <cx:pt idx="1304">2013</cx:pt>
          <cx:pt idx="1305">3195</cx:pt>
          <cx:pt idx="1306">322567</cx:pt>
          <cx:pt idx="1307">1243</cx:pt>
          <cx:pt idx="1308">2602</cx:pt>
          <cx:pt idx="1309">1517</cx:pt>
          <cx:pt idx="1310">1707</cx:pt>
          <cx:pt idx="1311">65298</cx:pt>
          <cx:pt idx="1312">32416</cx:pt>
          <cx:pt idx="1313">31129</cx:pt>
          <cx:pt idx="1314">2410</cx:pt>
          <cx:pt idx="1315">112278</cx:pt>
          <cx:pt idx="1316">10814</cx:pt>
          <cx:pt idx="1317">25305</cx:pt>
          <cx:pt idx="1318">41959</cx:pt>
          <cx:pt idx="1319">3761</cx:pt>
          <cx:pt idx="1320">110029</cx:pt>
          <cx:pt idx="1321">35722</cx:pt>
          <cx:pt idx="1322">36248</cx:pt>
          <cx:pt idx="1323">29611</cx:pt>
          <cx:pt idx="1324">90221</cx:pt>
          <cx:pt idx="1325">15385</cx:pt>
          <cx:pt idx="1326">68709</cx:pt>
          <cx:pt idx="1327">78042</cx:pt>
          <cx:pt idx="1328">14235</cx:pt>
          <cx:pt idx="1329">45801</cx:pt>
          <cx:pt idx="1330">53444</cx:pt>
          <cx:pt idx="1331">27224</cx:pt>
          <cx:pt idx="1332">17985</cx:pt>
          <cx:pt idx="1333">34494</cx:pt>
          <cx:pt idx="1334">28465</cx:pt>
          <cx:pt idx="1335">20361</cx:pt>
          <cx:pt idx="1336">45727</cx:pt>
          <cx:pt idx="1337">1638</cx:pt>
          <cx:pt idx="1338">3208</cx:pt>
          <cx:pt idx="1339">3131</cx:pt>
          <cx:pt idx="1340">1994</cx:pt>
          <cx:pt idx="1341">162</cx:pt>
          <cx:pt idx="1342">11069</cx:pt>
          <cx:pt idx="1343">67341</cx:pt>
          <cx:pt idx="1344">17647</cx:pt>
          <cx:pt idx="1345">2149</cx:pt>
          <cx:pt idx="1346">5589</cx:pt>
          <cx:pt idx="1347">2602</cx:pt>
          <cx:pt idx="1348">390</cx:pt>
          <cx:pt idx="1349">3520</cx:pt>
          <cx:pt idx="1350">6848</cx:pt>
          <cx:pt idx="1351">180597</cx:pt>
          <cx:pt idx="1352">3129</cx:pt>
          <cx:pt idx="1353">18519</cx:pt>
          <cx:pt idx="1354">27039</cx:pt>
          <cx:pt idx="1355">26323</cx:pt>
          <cx:pt idx="1356">623</cx:pt>
          <cx:pt idx="1357">5046</cx:pt>
          <cx:pt idx="1358">519</cx:pt>
          <cx:pt idx="1359">1172</cx:pt>
          <cx:pt idx="1360">5734</cx:pt>
          <cx:pt idx="1361">207234</cx:pt>
          <cx:pt idx="1362">22988</cx:pt>
          <cx:pt idx="1363">454</cx:pt>
          <cx:pt idx="1364">1051</cx:pt>
          <cx:pt idx="1365">1557</cx:pt>
          <cx:pt idx="1366">5089</cx:pt>
          <cx:pt idx="1367">10181</cx:pt>
          <cx:pt idx="1368">6093</cx:pt>
          <cx:pt idx="1369">12634</cx:pt>
          <cx:pt idx="1370">5779</cx:pt>
          <cx:pt idx="1371">220869</cx:pt>
          <cx:pt idx="1372">247</cx:pt>
          <cx:pt idx="1373">2661</cx:pt>
          <cx:pt idx="1374">436</cx:pt>
          <cx:pt idx="1375">1027</cx:pt>
          <cx:pt idx="1376">13</cx:pt>
          <cx:pt idx="1377">1713</cx:pt>
          <cx:pt idx="1378">2219</cx:pt>
          <cx:pt idx="1379">29</cx:pt>
          <cx:pt idx="1380">1346</cx:pt>
          <cx:pt idx="1381">31894</cx:pt>
          <cx:pt idx="1382">4290</cx:pt>
          <cx:pt idx="1383">10060</cx:pt>
          <cx:pt idx="1384">2703</cx:pt>
          <cx:pt idx="1385">16114</cx:pt>
          <cx:pt idx="1386">17232</cx:pt>
          <cx:pt idx="1387">3866</cx:pt>
          <cx:pt idx="1388">6483</cx:pt>
          <cx:pt idx="1389">11751</cx:pt>
          <cx:pt idx="1390">3043</cx:pt>
          <cx:pt idx="1391">17728</cx:pt>
          <cx:pt idx="1392">50694</cx:pt>
          <cx:pt idx="1393">845</cx:pt>
          <cx:pt idx="1394">62027</cx:pt>
          <cx:pt idx="1395">3013</cx:pt>
          <cx:pt idx="1396">997</cx:pt>
          <cx:pt idx="1397">1599</cx:pt>
          <cx:pt idx="1398">2414</cx:pt>
          <cx:pt idx="1399">4094</cx:pt>
          <cx:pt idx="1400">8821</cx:pt>
          <cx:pt idx="1401">640</cx:pt>
          <cx:pt idx="1402">1044</cx:pt>
          <cx:pt idx="1403">1890</cx:pt>
          <cx:pt idx="1404">867</cx:pt>
          <cx:pt idx="1405">1547</cx:pt>
          <cx:pt idx="1406">3492</cx:pt>
          <cx:pt idx="1407">2009</cx:pt>
          <cx:pt idx="1408">3289</cx:pt>
          <cx:pt idx="1409">3681</cx:pt>
          <cx:pt idx="1410">3470</cx:pt>
          <cx:pt idx="1411">2053</cx:pt>
          <cx:pt idx="1412">2688</cx:pt>
          <cx:pt idx="1413">3215</cx:pt>
          <cx:pt idx="1414">3112</cx:pt>
          <cx:pt idx="1415">2559</cx:pt>
          <cx:pt idx="1416">1395</cx:pt>
          <cx:pt idx="1417">3114</cx:pt>
          <cx:pt idx="1418">2774</cx:pt>
          <cx:pt idx="1419">3848</cx:pt>
          <cx:pt idx="1420">3034</cx:pt>
          <cx:pt idx="1421">891</cx:pt>
          <cx:pt idx="1422">5658</cx:pt>
          <cx:pt idx="1423">4528</cx:pt>
          <cx:pt idx="1424">211340</cx:pt>
          <cx:pt idx="1425">1430</cx:pt>
          <cx:pt idx="1426">75041</cx:pt>
          <cx:pt idx="1427">343633</cx:pt>
          <cx:pt idx="1428">17330</cx:pt>
          <cx:pt idx="1429">48743</cx:pt>
          <cx:pt idx="1430">6963</cx:pt>
          <cx:pt idx="1431">993</cx:pt>
          <cx:pt idx="1432">23294</cx:pt>
          <cx:pt idx="1433">416</cx:pt>
          <cx:pt idx="1434">1213</cx:pt>
          <cx:pt idx="1435">15801</cx:pt>
          <cx:pt idx="1436">45</cx:pt>
          <cx:pt idx="1437">506</cx:pt>
          <cx:pt idx="1438">4306</cx:pt>
          <cx:pt idx="1439">3396</cx:pt>
          <cx:pt idx="1440">580</cx:pt>
          <cx:pt idx="1441">4828</cx:pt>
          <cx:pt idx="1442">1850</cx:pt>
          <cx:pt idx="1443">1708</cx:pt>
          <cx:pt idx="1444">1295</cx:pt>
          <cx:pt idx="1445">1839</cx:pt>
          <cx:pt idx="1446">1534</cx:pt>
          <cx:pt idx="1447">832</cx:pt>
          <cx:pt idx="1448">138</cx:pt>
          <cx:pt idx="1449">5283</cx:pt>
          <cx:pt idx="1450">4312</cx:pt>
          <cx:pt idx="1451">2480</cx:pt>
          <cx:pt idx="1452">5377</cx:pt>
          <cx:pt idx="1453">449</cx:pt>
          <cx:pt idx="1454">991</cx:pt>
          <cx:pt idx="1455">7814</cx:pt>
          <cx:pt idx="1456">1900</cx:pt>
          <cx:pt idx="1457">3955</cx:pt>
          <cx:pt idx="1458">2637</cx:pt>
          <cx:pt idx="1459">1577</cx:pt>
          <cx:pt idx="1460">3803</cx:pt>
          <cx:pt idx="1461">5449</cx:pt>
          <cx:pt idx="1462">11606</cx:pt>
          <cx:pt idx="1463">268</cx:pt>
          <cx:pt idx="1464">185</cx:pt>
          <cx:pt idx="1465">90</cx:pt>
          <cx:pt idx="1466">307</cx:pt>
          <cx:pt idx="1467">485</cx:pt>
          <cx:pt idx="1468">377</cx:pt>
          <cx:pt idx="1469">271</cx:pt>
          <cx:pt idx="1470">224</cx:pt>
          <cx:pt idx="1471">416</cx:pt>
          <cx:pt idx="1472">304</cx:pt>
          <cx:pt idx="1473">617</cx:pt>
          <cx:pt idx="1474">293</cx:pt>
          <cx:pt idx="1475">276</cx:pt>
          <cx:pt idx="1476">240</cx:pt>
          <cx:pt idx="1477">340</cx:pt>
          <cx:pt idx="1478">640</cx:pt>
          <cx:pt idx="1479">472</cx:pt>
          <cx:pt idx="1480">17104</cx:pt>
          <cx:pt idx="1481">4735</cx:pt>
          <cx:pt idx="1482">66</cx:pt>
          <cx:pt idx="1483">8827</cx:pt>
          <cx:pt idx="1484">15843</cx:pt>
          <cx:pt idx="1485">1013</cx:pt>
          <cx:pt idx="1486">3641</cx:pt>
          <cx:pt idx="1487">10669</cx:pt>
          <cx:pt idx="1488">4679</cx:pt>
          <cx:pt idx="1489">3132</cx:pt>
          <cx:pt idx="1490">92</cx:pt>
          <cx:pt idx="1491">26344</cx:pt>
          <cx:pt idx="1492">7822</cx:pt>
          <cx:pt idx="1493">720</cx:pt>
          <cx:pt idx="1494">189</cx:pt>
          <cx:pt idx="1495">1572</cx:pt>
          <cx:pt idx="1496">545</cx:pt>
          <cx:pt idx="1497">309</cx:pt>
          <cx:pt idx="1498">17929</cx:pt>
          <cx:pt idx="1499">2100</cx:pt>
          <cx:pt idx="1500">1742</cx:pt>
          <cx:pt idx="1501">2092</cx:pt>
          <cx:pt idx="1502">1206</cx:pt>
          <cx:pt idx="1503">1159</cx:pt>
          <cx:pt idx="1504">19120</cx:pt>
          <cx:pt idx="1505">2073</cx:pt>
          <cx:pt idx="1506">962</cx:pt>
          <cx:pt idx="1507">2123</cx:pt>
          <cx:pt idx="1508">505</cx:pt>
          <cx:pt idx="1509">14896</cx:pt>
          <cx:pt idx="1510">2154</cx:pt>
          <cx:pt idx="1511">3152</cx:pt>
          <cx:pt idx="1512">13369</cx:pt>
          <cx:pt idx="1513">334</cx:pt>
          <cx:pt idx="1514">837</cx:pt>
          <cx:pt idx="1515">294</cx:pt>
          <cx:pt idx="1516">281</cx:pt>
          <cx:pt idx="1517">480</cx:pt>
          <cx:pt idx="1518">85</cx:pt>
          <cx:pt idx="1519">92</cx:pt>
          <cx:pt idx="1520">93</cx:pt>
          <cx:pt idx="1521">211</cx:pt>
          <cx:pt idx="1522">188</cx:pt>
          <cx:pt idx="1523">2606</cx:pt>
          <cx:pt idx="1524">4514</cx:pt>
          <cx:pt idx="1525">4167</cx:pt>
          <cx:pt idx="1526">1689</cx:pt>
          <cx:pt idx="1527">1232</cx:pt>
          <cx:pt idx="1528">165932</cx:pt>
          <cx:pt idx="1529">540</cx:pt>
          <cx:pt idx="1530">1129</cx:pt>
          <cx:pt idx="1531">1148</cx:pt>
          <cx:pt idx="1532">38097</cx:pt>
          <cx:pt idx="1533">462</cx:pt>
          <cx:pt idx="1534">1811</cx:pt>
          <cx:pt idx="1535">3900</cx:pt>
          <cx:pt idx="1536">12831</cx:pt>
          <cx:pt idx="1537">51319</cx:pt>
          <cx:pt idx="1538">13759</cx:pt>
          <cx:pt idx="1539">4499</cx:pt>
          <cx:pt idx="1540">780</cx:pt>
          <cx:pt idx="1541">475</cx:pt>
          <cx:pt idx="1542">6441</cx:pt>
          <cx:pt idx="1543">61</cx:pt>
          <cx:pt idx="1544">830</cx:pt>
          <cx:pt idx="1545">6105</cx:pt>
          <cx:pt idx="1546">7063</cx:pt>
          <cx:pt idx="1547">516</cx:pt>
          <cx:pt idx="1548">229</cx:pt>
          <cx:pt idx="1549">1388</cx:pt>
          <cx:pt idx="1550">1205</cx:pt>
          <cx:pt idx="1551">2561</cx:pt>
          <cx:pt idx="1552">1658</cx:pt>
          <cx:pt idx="1553">6</cx:pt>
          <cx:pt idx="1554">684</cx:pt>
          <cx:pt idx="1555">1940</cx:pt>
          <cx:pt idx="1556">223</cx:pt>
          <cx:pt idx="1557">423</cx:pt>
          <cx:pt idx="1558">212</cx:pt>
          <cx:pt idx="1559">407</cx:pt>
          <cx:pt idx="1560">112</cx:pt>
          <cx:pt idx="1561">732</cx:pt>
          <cx:pt idx="1562">170</cx:pt>
          <cx:pt idx="1563">408</cx:pt>
          <cx:pt idx="1564">690</cx:pt>
          <cx:pt idx="1565">1006</cx:pt>
          <cx:pt idx="1566">1383</cx:pt>
          <cx:pt idx="1567">5915</cx:pt>
          <cx:pt idx="1568">663</cx:pt>
          <cx:pt idx="1569">1987</cx:pt>
          <cx:pt idx="1570">10676</cx:pt>
          <cx:pt idx="1571">570</cx:pt>
          <cx:pt idx="1572">79</cx:pt>
          <cx:pt idx="1573">21342</cx:pt>
          <cx:pt idx="1574">13976</cx:pt>
          <cx:pt idx="1575">494</cx:pt>
          <cx:pt idx="1576">235</cx:pt>
          <cx:pt idx="1577">396</cx:pt>
          <cx:pt idx="1578">16602</cx:pt>
          <cx:pt idx="1579">26209</cx:pt>
          <cx:pt idx="1580">3570</cx:pt>
          <cx:pt idx="1581">1637</cx:pt>
          <cx:pt idx="1582">109</cx:pt>
          <cx:pt idx="1583">130</cx:pt>
          <cx:pt idx="1584">171</cx:pt>
          <cx:pt idx="1585">31</cx:pt>
          <cx:pt idx="1586">17</cx:pt>
          <cx:pt idx="1587">2341</cx:pt>
          <cx:pt idx="1588">4535</cx:pt>
          <cx:pt idx="1589">147</cx:pt>
          <cx:pt idx="1590">380</cx:pt>
          <cx:pt idx="1591">723</cx:pt>
          <cx:pt idx="1592">388</cx:pt>
          <cx:pt idx="1593">3452</cx:pt>
          <cx:pt idx="1594">9691</cx:pt>
          <cx:pt idx="1595">1000</cx:pt>
          <cx:pt idx="1596">28932</cx:pt>
          <cx:pt idx="1597">5402</cx:pt>
          <cx:pt idx="1598">3591</cx:pt>
          <cx:pt idx="1599">3557</cx:pt>
          <cx:pt idx="1600">27391</cx:pt>
          <cx:pt idx="1601">2919</cx:pt>
          <cx:pt idx="1602">3868</cx:pt>
          <cx:pt idx="1603">1132</cx:pt>
          <cx:pt idx="1604">2974</cx:pt>
          <cx:pt idx="1605">17133</cx:pt>
          <cx:pt idx="1606">7571</cx:pt>
          <cx:pt idx="1607">15840</cx:pt>
          <cx:pt idx="1608">153449</cx:pt>
          <cx:pt idx="1609">662</cx:pt>
          <cx:pt idx="1610">1282</cx:pt>
          <cx:pt idx="1611">743</cx:pt>
          <cx:pt idx="1612">22410</cx:pt>
          <cx:pt idx="1613">10505</cx:pt>
          <cx:pt idx="1614">11136</cx:pt>
          <cx:pt idx="1615">2826</cx:pt>
          <cx:pt idx="1616">6951</cx:pt>
          <cx:pt idx="1617">5400</cx:pt>
          <cx:pt idx="1618">5553</cx:pt>
          <cx:pt idx="1619">4666</cx:pt>
          <cx:pt idx="1620">18399</cx:pt>
          <cx:pt idx="1621">4001</cx:pt>
          <cx:pt idx="1622">4597</cx:pt>
          <cx:pt idx="1623">4785</cx:pt>
          <cx:pt idx="1624">4214</cx:pt>
          <cx:pt idx="1625">7617</cx:pt>
          <cx:pt idx="1626">4708</cx:pt>
          <cx:pt idx="1627">16190</cx:pt>
          <cx:pt idx="1628">3213</cx:pt>
          <cx:pt idx="1629">4657</cx:pt>
          <cx:pt idx="1630">4599</cx:pt>
          <cx:pt idx="1631">2652</cx:pt>
          <cx:pt idx="1632">4193</cx:pt>
          <cx:pt idx="1633">6166</cx:pt>
          <cx:pt idx="1634">8095</cx:pt>
          <cx:pt idx="1635">9834</cx:pt>
          <cx:pt idx="1636">76</cx:pt>
          <cx:pt idx="1637">186</cx:pt>
          <cx:pt idx="1638">1023</cx:pt>
          <cx:pt idx="1639">1619</cx:pt>
          <cx:pt idx="1640">1197</cx:pt>
          <cx:pt idx="1641">1788</cx:pt>
          <cx:pt idx="1642">1121</cx:pt>
          <cx:pt idx="1643">1116</cx:pt>
          <cx:pt idx="1644">1231</cx:pt>
          <cx:pt idx="1645">1136</cx:pt>
          <cx:pt idx="1646">1530</cx:pt>
          <cx:pt idx="1647">983</cx:pt>
          <cx:pt idx="1648">779</cx:pt>
          <cx:pt idx="1649">911</cx:pt>
          <cx:pt idx="1650">987</cx:pt>
          <cx:pt idx="1651">744</cx:pt>
          <cx:pt idx="1652">932</cx:pt>
          <cx:pt idx="1653">1991</cx:pt>
          <cx:pt idx="1654">903</cx:pt>
          <cx:pt idx="1655">1577</cx:pt>
          <cx:pt idx="1656">3089</cx:pt>
          <cx:pt idx="1657">2075</cx:pt>
          <cx:pt idx="1658">1202</cx:pt>
          <cx:pt idx="1659">955</cx:pt>
          <cx:pt idx="1660">537</cx:pt>
          <cx:pt idx="1661">370</cx:pt>
          <cx:pt idx="1662">62</cx:pt>
          <cx:pt idx="1663">3753</cx:pt>
          <cx:pt idx="1664">5024</cx:pt>
          <cx:pt idx="1665">3174</cx:pt>
          <cx:pt idx="1666">4414</cx:pt>
          <cx:pt idx="1667">3356</cx:pt>
          <cx:pt idx="1668">14225</cx:pt>
          <cx:pt idx="1669">566</cx:pt>
          <cx:pt idx="1670">988</cx:pt>
          <cx:pt idx="1671">267</cx:pt>
          <cx:pt idx="1672">42</cx:pt>
          <cx:pt idx="1673">2804</cx:pt>
          <cx:pt idx="1674">2521</cx:pt>
          <cx:pt idx="1675">1127</cx:pt>
          <cx:pt idx="1676">180</cx:pt>
          <cx:pt idx="1677">9208</cx:pt>
          <cx:pt idx="1678">470</cx:pt>
          <cx:pt idx="1679">4665</cx:pt>
          <cx:pt idx="1680">7728</cx:pt>
          <cx:pt idx="1681">2213</cx:pt>
          <cx:pt idx="1682">1761</cx:pt>
          <cx:pt idx="1683">8520</cx:pt>
          <cx:pt idx="1684">9179</cx:pt>
          <cx:pt idx="1685">6456</cx:pt>
          <cx:pt idx="1686">8405</cx:pt>
          <cx:pt idx="1687">77454</cx:pt>
          <cx:pt idx="1688">54391</cx:pt>
          <cx:pt idx="1689">3939</cx:pt>
          <cx:pt idx="1690">89556</cx:pt>
          <cx:pt idx="1691">3008</cx:pt>
          <cx:pt idx="1692">3546</cx:pt>
          <cx:pt idx="1693">5127</cx:pt>
          <cx:pt idx="1694">5983</cx:pt>
          <cx:pt idx="1695">2517</cx:pt>
          <cx:pt idx="1696">6144</cx:pt>
          <cx:pt idx="1697">4613</cx:pt>
          <cx:pt idx="1698">56456</cx:pt>
          <cx:pt idx="1699">464211</cx:pt>
          <cx:pt idx="1700">394563</cx:pt>
          <cx:pt idx="1701">26883</cx:pt>
          <cx:pt idx="1702">3861</cx:pt>
          <cx:pt idx="1703">3060</cx:pt>
          <cx:pt idx="1704">7502</cx:pt>
          <cx:pt idx="1705">7012</cx:pt>
          <cx:pt idx="1706">101</cx:pt>
          <cx:pt idx="1707">1512</cx:pt>
          <cx:pt idx="1708">54100</cx:pt>
          <cx:pt idx="1709">1759</cx:pt>
          <cx:pt idx="1710">13451</cx:pt>
          <cx:pt idx="1711">1068</cx:pt>
          <cx:pt idx="1712">8327</cx:pt>
          <cx:pt idx="1713">5618</cx:pt>
          <cx:pt idx="1714">2382</cx:pt>
          <cx:pt idx="1715">8110</cx:pt>
          <cx:pt idx="1716">12207</cx:pt>
          <cx:pt idx="1717">957</cx:pt>
          <cx:pt idx="1718">1699</cx:pt>
          <cx:pt idx="1719">4142</cx:pt>
          <cx:pt idx="1720">2027</cx:pt>
          <cx:pt idx="1721">1652</cx:pt>
          <cx:pt idx="1722">732</cx:pt>
          <cx:pt idx="1723">3590</cx:pt>
          <cx:pt idx="1724">3266</cx:pt>
          <cx:pt idx="1725">1955</cx:pt>
          <cx:pt idx="1726">98</cx:pt>
          <cx:pt idx="1727">222</cx:pt>
          <cx:pt idx="1728">248</cx:pt>
          <cx:pt idx="1729">210</cx:pt>
          <cx:pt idx="1730">438</cx:pt>
          <cx:pt idx="1731">356</cx:pt>
          <cx:pt idx="1732">12782</cx:pt>
          <cx:pt idx="1733">15117</cx:pt>
          <cx:pt idx="1734">5391</cx:pt>
          <cx:pt idx="1735">7613</cx:pt>
          <cx:pt idx="1736">3643</cx:pt>
          <cx:pt idx="1737">2088</cx:pt>
          <cx:pt idx="1738">4838</cx:pt>
          <cx:pt idx="1739">2287</cx:pt>
          <cx:pt idx="1740">3838</cx:pt>
          <cx:pt idx="1741">2213</cx:pt>
          <cx:pt idx="1742">1224</cx:pt>
          <cx:pt idx="1743">993</cx:pt>
          <cx:pt idx="1744">45359</cx:pt>
          <cx:pt idx="1745">32151</cx:pt>
          <cx:pt idx="1746">21085</cx:pt>
          <cx:pt idx="1747">138</cx:pt>
          <cx:pt idx="1748">1312</cx:pt>
          <cx:pt idx="1749">62490</cx:pt>
          <cx:pt idx="1750">3125</cx:pt>
          <cx:pt idx="1751">85542</cx:pt>
          <cx:pt idx="1752">20930</cx:pt>
          <cx:pt idx="1753">589</cx:pt>
          <cx:pt idx="1754">1142</cx:pt>
          <cx:pt idx="1755">139</cx:pt>
          <cx:pt idx="1756">1491</cx:pt>
          <cx:pt idx="1757">108</cx:pt>
          <cx:pt idx="1758">1153</cx:pt>
          <cx:pt idx="1759">495</cx:pt>
          <cx:pt idx="1760">651</cx:pt>
          <cx:pt idx="1761">309</cx:pt>
          <cx:pt idx="1762">2048</cx:pt>
          <cx:pt idx="1763">14228</cx:pt>
          <cx:pt idx="1764">63238</cx:pt>
          <cx:pt idx="1765">12989</cx:pt>
          <cx:pt idx="1766">21476</cx:pt>
          <cx:pt idx="1767">844</cx:pt>
          <cx:pt idx="1768">1686</cx:pt>
          <cx:pt idx="1769">1447</cx:pt>
          <cx:pt idx="1770">1116</cx:pt>
          <cx:pt idx="1771">893</cx:pt>
          <cx:pt idx="1772">1180</cx:pt>
          <cx:pt idx="1773">878</cx:pt>
          <cx:pt idx="1774">1040</cx:pt>
          <cx:pt idx="1775">714</cx:pt>
          <cx:pt idx="1776">727</cx:pt>
          <cx:pt idx="1777">2061</cx:pt>
          <cx:pt idx="1778">1787</cx:pt>
          <cx:pt idx="1779">271</cx:pt>
          <cx:pt idx="1780">1274</cx:pt>
          <cx:pt idx="1781">1570</cx:pt>
          <cx:pt idx="1782">9643</cx:pt>
          <cx:pt idx="1783">348</cx:pt>
          <cx:pt idx="1784">445</cx:pt>
          <cx:pt idx="1785">223</cx:pt>
          <cx:pt idx="1786">881</cx:pt>
          <cx:pt idx="1787">275</cx:pt>
          <cx:pt idx="1788">189</cx:pt>
          <cx:pt idx="1789">288</cx:pt>
          <cx:pt idx="1790">213</cx:pt>
          <cx:pt idx="1791">115</cx:pt>
          <cx:pt idx="1792">88</cx:pt>
          <cx:pt idx="1793">31</cx:pt>
          <cx:pt idx="1794">12957</cx:pt>
          <cx:pt idx="1795">2223</cx:pt>
          <cx:pt idx="1796">2965</cx:pt>
          <cx:pt idx="1797">5989</cx:pt>
          <cx:pt idx="1798">78095</cx:pt>
          <cx:pt idx="1799">2113</cx:pt>
          <cx:pt idx="1800">6262</cx:pt>
          <cx:pt idx="1801">12416</cx:pt>
          <cx:pt idx="1802">24501</cx:pt>
          <cx:pt idx="1803">3638</cx:pt>
          <cx:pt idx="1804">7392</cx:pt>
          <cx:pt idx="1805">1259</cx:pt>
          <cx:pt idx="1806">39759</cx:pt>
          <cx:pt idx="1807">6670</cx:pt>
          <cx:pt idx="1808">8535</cx:pt>
          <cx:pt idx="1809">60248</cx:pt>
          <cx:pt idx="1810">566359</cx:pt>
          <cx:pt idx="1811">5223</cx:pt>
          <cx:pt idx="1812">145311</cx:pt>
          <cx:pt idx="1813">24240</cx:pt>
          <cx:pt idx="1814">1524</cx:pt>
          <cx:pt idx="1815">2990</cx:pt>
          <cx:pt idx="1816">1697</cx:pt>
          <cx:pt idx="1817">1534</cx:pt>
          <cx:pt idx="1818">1675</cx:pt>
          <cx:pt idx="1819">6841</cx:pt>
          <cx:pt idx="1820">12406</cx:pt>
          <cx:pt idx="1821">16</cx:pt>
          <cx:pt idx="1822">1455</cx:pt>
          <cx:pt idx="1823">2201</cx:pt>
          <cx:pt idx="1824">1283</cx:pt>
          <cx:pt idx="1825">787</cx:pt>
          <cx:pt idx="1826">831</cx:pt>
          <cx:pt idx="1827">762</cx:pt>
          <cx:pt idx="1828">791</cx:pt>
          <cx:pt idx="1829">859</cx:pt>
          <cx:pt idx="1830">741</cx:pt>
          <cx:pt idx="1831">878</cx:pt>
          <cx:pt idx="1832">650</cx:pt>
          <cx:pt idx="1833">1004</cx:pt>
          <cx:pt idx="1834">1227</cx:pt>
          <cx:pt idx="1835">922</cx:pt>
          <cx:pt idx="1836">813</cx:pt>
          <cx:pt idx="1837">950</cx:pt>
          <cx:pt idx="1838">876</cx:pt>
          <cx:pt idx="1839">1130</cx:pt>
          <cx:pt idx="1840">1203</cx:pt>
          <cx:pt idx="1841">1140</cx:pt>
          <cx:pt idx="1842">1140</cx:pt>
          <cx:pt idx="1843">2125</cx:pt>
          <cx:pt idx="1844">2152</cx:pt>
          <cx:pt idx="1845">1753</cx:pt>
          <cx:pt idx="1846">1925</cx:pt>
          <cx:pt idx="1847">1485</cx:pt>
          <cx:pt idx="1848">1924</cx:pt>
          <cx:pt idx="1849">1740</cx:pt>
          <cx:pt idx="1850">1739</cx:pt>
          <cx:pt idx="1851">1643</cx:pt>
          <cx:pt idx="1852">1798</cx:pt>
          <cx:pt idx="1853">1601</cx:pt>
          <cx:pt idx="1854">1639</cx:pt>
          <cx:pt idx="1855">1146</cx:pt>
          <cx:pt idx="1856">1196</cx:pt>
          <cx:pt idx="1857">2322</cx:pt>
          <cx:pt idx="1858">1926</cx:pt>
          <cx:pt idx="1859">1696</cx:pt>
          <cx:pt idx="1860">1699</cx:pt>
          <cx:pt idx="1861">1886</cx:pt>
          <cx:pt idx="1862">2052</cx:pt>
          <cx:pt idx="1863">1587</cx:pt>
          <cx:pt idx="1864">1608</cx:pt>
          <cx:pt idx="1865">2091</cx:pt>
          <cx:pt idx="1866">1711</cx:pt>
          <cx:pt idx="1867">3025</cx:pt>
          <cx:pt idx="1868">3825</cx:pt>
          <cx:pt idx="1869">229</cx:pt>
          <cx:pt idx="1870">228</cx:pt>
          <cx:pt idx="1871">267</cx:pt>
          <cx:pt idx="1872">173</cx:pt>
          <cx:pt idx="1873">328</cx:pt>
          <cx:pt idx="1874">350</cx:pt>
          <cx:pt idx="1875">327</cx:pt>
          <cx:pt idx="1876">332</cx:pt>
          <cx:pt idx="1877">161</cx:pt>
          <cx:pt idx="1878">261</cx:pt>
          <cx:pt idx="1879">198</cx:pt>
          <cx:pt idx="1880">13346</cx:pt>
          <cx:pt idx="1881">3276</cx:pt>
          <cx:pt idx="1882">1748</cx:pt>
          <cx:pt idx="1883">336309</cx:pt>
          <cx:pt idx="1884">20107</cx:pt>
          <cx:pt idx="1885">10458</cx:pt>
          <cx:pt idx="1886">34136</cx:pt>
          <cx:pt idx="1887">572233</cx:pt>
          <cx:pt idx="1888">5611</cx:pt>
          <cx:pt idx="1889">9792</cx:pt>
          <cx:pt idx="1890">19031</cx:pt>
          <cx:pt idx="1891">352218</cx:pt>
          <cx:pt idx="1892">146609</cx:pt>
          <cx:pt idx="1893">142307</cx:pt>
          <cx:pt idx="1894">2448</cx:pt>
          <cx:pt idx="1895">1529</cx:pt>
          <cx:pt idx="1896">3604</cx:pt>
          <cx:pt idx="1897">245</cx:pt>
          <cx:pt idx="1898">256</cx:pt>
          <cx:pt idx="1899">574</cx:pt>
          <cx:pt idx="1900">1057</cx:pt>
          <cx:pt idx="1901">143</cx:pt>
          <cx:pt idx="1902">337</cx:pt>
          <cx:pt idx="1903">140</cx:pt>
          <cx:pt idx="1904">129</cx:pt>
          <cx:pt idx="1905">132</cx:pt>
          <cx:pt idx="1906">258</cx:pt>
          <cx:pt idx="1907">303</cx:pt>
          <cx:pt idx="1908">348</cx:pt>
          <cx:pt idx="1909">215</cx:pt>
          <cx:pt idx="1910">364</cx:pt>
          <cx:pt idx="1911">396</cx:pt>
          <cx:pt idx="1912">620</cx:pt>
          <cx:pt idx="1913">402</cx:pt>
          <cx:pt idx="1914">777</cx:pt>
          <cx:pt idx="1915">266</cx:pt>
          <cx:pt idx="1916">211</cx:pt>
          <cx:pt idx="1917">159</cx:pt>
          <cx:pt idx="1918">181</cx:pt>
          <cx:pt idx="1919">134</cx:pt>
          <cx:pt idx="1920">217</cx:pt>
          <cx:pt idx="1921">981</cx:pt>
          <cx:pt idx="1922">995</cx:pt>
          <cx:pt idx="1923">992</cx:pt>
          <cx:pt idx="1924">1233</cx:pt>
          <cx:pt idx="1925">1802</cx:pt>
          <cx:pt idx="1926">1008</cx:pt>
          <cx:pt idx="1927">1297</cx:pt>
          <cx:pt idx="1928">1963</cx:pt>
          <cx:pt idx="1929">1584</cx:pt>
          <cx:pt idx="1930">950</cx:pt>
          <cx:pt idx="1931">1710</cx:pt>
          <cx:pt idx="1932">1944</cx:pt>
          <cx:pt idx="1933">766</cx:pt>
          <cx:pt idx="1934">555</cx:pt>
          <cx:pt idx="1935">551</cx:pt>
          <cx:pt idx="1936">497</cx:pt>
          <cx:pt idx="1937">2666</cx:pt>
          <cx:pt idx="1938">870</cx:pt>
          <cx:pt idx="1939">639</cx:pt>
          <cx:pt idx="1940">357</cx:pt>
          <cx:pt idx="1941">944</cx:pt>
          <cx:pt idx="1942">644</cx:pt>
          <cx:pt idx="1943">325</cx:pt>
          <cx:pt idx="1944">1283</cx:pt>
          <cx:pt idx="1945">764</cx:pt>
          <cx:pt idx="1946">436</cx:pt>
          <cx:pt idx="1947">885</cx:pt>
          <cx:pt idx="1948">473</cx:pt>
          <cx:pt idx="1949">758</cx:pt>
          <cx:pt idx="1950">393</cx:pt>
          <cx:pt idx="1951">1373</cx:pt>
          <cx:pt idx="1952">1153</cx:pt>
          <cx:pt idx="1953">591</cx:pt>
          <cx:pt idx="1954">595</cx:pt>
          <cx:pt idx="1955">695</cx:pt>
          <cx:pt idx="1956">797</cx:pt>
          <cx:pt idx="1957">947</cx:pt>
          <cx:pt idx="1958">905</cx:pt>
          <cx:pt idx="1959">1069</cx:pt>
          <cx:pt idx="1960">359</cx:pt>
          <cx:pt idx="1961">408</cx:pt>
          <cx:pt idx="1962">1064</cx:pt>
          <cx:pt idx="1963">831</cx:pt>
          <cx:pt idx="1964">952</cx:pt>
          <cx:pt idx="1965">580</cx:pt>
          <cx:pt idx="1966">851</cx:pt>
          <cx:pt idx="1967">961</cx:pt>
          <cx:pt idx="1968">15</cx:pt>
          <cx:pt idx="1969">44956</cx:pt>
          <cx:pt idx="1970">4025</cx:pt>
          <cx:pt idx="1971">1456</cx:pt>
          <cx:pt idx="1972">1684</cx:pt>
          <cx:pt idx="1973">2214</cx:pt>
          <cx:pt idx="1974">640</cx:pt>
          <cx:pt idx="1975">28451</cx:pt>
          <cx:pt idx="1976">86457</cx:pt>
          <cx:pt idx="1977">43156</cx:pt>
          <cx:pt idx="1978">5834</cx:pt>
          <cx:pt idx="1979">7859</cx:pt>
          <cx:pt idx="1980">37983</cx:pt>
          <cx:pt idx="1981">3280</cx:pt>
          <cx:pt idx="1982">1449</cx:pt>
          <cx:pt idx="1983">870</cx:pt>
          <cx:pt idx="1984">177</cx:pt>
          <cx:pt idx="1985">2134</cx:pt>
          <cx:pt idx="1986">972</cx:pt>
          <cx:pt idx="1987">2264</cx:pt>
          <cx:pt idx="1988">3730</cx:pt>
          <cx:pt idx="1989">273</cx:pt>
          <cx:pt idx="1990">1363</cx:pt>
          <cx:pt idx="1991">1808</cx:pt>
          <cx:pt idx="1992">1952</cx:pt>
          <cx:pt idx="1993">4724</cx:pt>
          <cx:pt idx="1994">10132</cx:pt>
          <cx:pt idx="1995">245</cx:pt>
          <cx:pt idx="1996">1314</cx:pt>
          <cx:pt idx="1997">4239</cx:pt>
          <cx:pt idx="1998">2663</cx:pt>
          <cx:pt idx="1999">1314</cx:pt>
          <cx:pt idx="2000">1029</cx:pt>
          <cx:pt idx="2001">2608</cx:pt>
          <cx:pt idx="2002">2521</cx:pt>
          <cx:pt idx="2003">1912</cx:pt>
          <cx:pt idx="2004">11872</cx:pt>
          <cx:pt idx="2005">10941</cx:pt>
          <cx:pt idx="2006">9608</cx:pt>
          <cx:pt idx="2007">8708</cx:pt>
          <cx:pt idx="2008">2311</cx:pt>
          <cx:pt idx="2009">6974</cx:pt>
          <cx:pt idx="2010">3540</cx:pt>
          <cx:pt idx="2011">39532</cx:pt>
          <cx:pt idx="2012">8941</cx:pt>
          <cx:pt idx="2013">8967</cx:pt>
          <cx:pt idx="2014">3575</cx:pt>
          <cx:pt idx="2015">4547</cx:pt>
          <cx:pt idx="2016">14932</cx:pt>
          <cx:pt idx="2017">454332</cx:pt>
          <cx:pt idx="2018">1032</cx:pt>
          <cx:pt idx="2019">5344</cx:pt>
          <cx:pt idx="2020">12330</cx:pt>
          <cx:pt idx="2021">4291</cx:pt>
          <cx:pt idx="2022">8121</cx:pt>
          <cx:pt idx="2023">12390</cx:pt>
          <cx:pt idx="2024">10553</cx:pt>
          <cx:pt idx="2025">29492</cx:pt>
          <cx:pt idx="2026">24765</cx:pt>
          <cx:pt idx="2027">13352</cx:pt>
          <cx:pt idx="2028">251</cx:pt>
          <cx:pt idx="2029">1413</cx:pt>
          <cx:pt idx="2030">1975</cx:pt>
          <cx:pt idx="2031">3959</cx:pt>
          <cx:pt idx="2032">370</cx:pt>
          <cx:pt idx="2033">7086</cx:pt>
          <cx:pt idx="2034">1709</cx:pt>
          <cx:pt idx="2035">28975</cx:pt>
          <cx:pt idx="2036">3502</cx:pt>
          <cx:pt idx="2037">8233</cx:pt>
          <cx:pt idx="2038">38217</cx:pt>
          <cx:pt idx="2039">583</cx:pt>
          <cx:pt idx="2040">2972</cx:pt>
          <cx:pt idx="2041">5043</cx:pt>
          <cx:pt idx="2042">2087</cx:pt>
          <cx:pt idx="2043">4884</cx:pt>
          <cx:pt idx="2044">3506</cx:pt>
          <cx:pt idx="2045">7167</cx:pt>
          <cx:pt idx="2046">6086</cx:pt>
          <cx:pt idx="2047">50780</cx:pt>
          <cx:pt idx="2048">9260</cx:pt>
          <cx:pt idx="2049">3165</cx:pt>
          <cx:pt idx="2050">2423</cx:pt>
          <cx:pt idx="2051">41533</cx:pt>
          <cx:pt idx="2052">891</cx:pt>
          <cx:pt idx="2053">716</cx:pt>
          <cx:pt idx="2054">7484</cx:pt>
          <cx:pt idx="2055">6900</cx:pt>
          <cx:pt idx="2056">9666</cx:pt>
          <cx:pt idx="2057">47413</cx:pt>
          <cx:pt idx="2058">712</cx:pt>
          <cx:pt idx="2059">20189</cx:pt>
          <cx:pt idx="2060">1956</cx:pt>
          <cx:pt idx="2061">5871</cx:pt>
          <cx:pt idx="2062">1510</cx:pt>
          <cx:pt idx="2063">934</cx:pt>
          <cx:pt idx="2064">21652</cx:pt>
          <cx:pt idx="2065">14702</cx:pt>
          <cx:pt idx="2066">11559</cx:pt>
          <cx:pt idx="2067">10161</cx:pt>
          <cx:pt idx="2068">1352</cx:pt>
          <cx:pt idx="2069">27639</cx:pt>
          <cx:pt idx="2070">11046</cx:pt>
          <cx:pt idx="2071">18567</cx:pt>
          <cx:pt idx="2072">16515</cx:pt>
          <cx:pt idx="2073">24947</cx:pt>
          <cx:pt idx="2074">18226</cx:pt>
          <cx:pt idx="2075">9820</cx:pt>
          <cx:pt idx="2076">2638</cx:pt>
          <cx:pt idx="2077">4351</cx:pt>
          <cx:pt idx="2078">4085</cx:pt>
          <cx:pt idx="2079">5370</cx:pt>
          <cx:pt idx="2080">7386</cx:pt>
          <cx:pt idx="2081">8181</cx:pt>
          <cx:pt idx="2082">10739</cx:pt>
          <cx:pt idx="2083">5367</cx:pt>
          <cx:pt idx="2084">742862</cx:pt>
          <cx:pt idx="2085">311603</cx:pt>
          <cx:pt idx="2086">800717</cx:pt>
          <cx:pt idx="2087">454300</cx:pt>
          <cx:pt idx="2088">501118</cx:pt>
          <cx:pt idx="2089">717374</cx:pt>
          <cx:pt idx="2090">652948</cx:pt>
          <cx:pt idx="2091">1209913</cx:pt>
          <cx:pt idx="2092">9104</cx:pt>
          <cx:pt idx="2093">11178</cx:pt>
          <cx:pt idx="2094">4057</cx:pt>
          <cx:pt idx="2095">47342</cx:pt>
          <cx:pt idx="2096">29200</cx:pt>
          <cx:pt idx="2097">5066</cx:pt>
          <cx:pt idx="2098">2654</cx:pt>
          <cx:pt idx="2099">46314</cx:pt>
          <cx:pt idx="2100">1992</cx:pt>
          <cx:pt idx="2101">54680</cx:pt>
          <cx:pt idx="2102">915424</cx:pt>
          <cx:pt idx="2103">20761</cx:pt>
          <cx:pt idx="2104">9528</cx:pt>
          <cx:pt idx="2105">3480</cx:pt>
          <cx:pt idx="2106">1742</cx:pt>
          <cx:pt idx="2107">332</cx:pt>
          <cx:pt idx="2108">24801</cx:pt>
          <cx:pt idx="2109">20026</cx:pt>
          <cx:pt idx="2110">2629</cx:pt>
          <cx:pt idx="2111">1821</cx:pt>
          <cx:pt idx="2112">51053</cx:pt>
          <cx:pt idx="2113">26770</cx:pt>
          <cx:pt idx="2114">41549</cx:pt>
          <cx:pt idx="2115">418</cx:pt>
          <cx:pt idx="2116">342279</cx:pt>
          <cx:pt idx="2117">2329</cx:pt>
          <cx:pt idx="2118">4129</cx:pt>
          <cx:pt idx="2119">4652</cx:pt>
          <cx:pt idx="2120">3919</cx:pt>
          <cx:pt idx="2121">2080</cx:pt>
          <cx:pt idx="2122">1961</cx:pt>
          <cx:pt idx="2123">328465</cx:pt>
          <cx:pt idx="2124">10691</cx:pt>
          <cx:pt idx="2125">873</cx:pt>
          <cx:pt idx="2126">2655</cx:pt>
          <cx:pt idx="2127">2310</cx:pt>
          <cx:pt idx="2128">732</cx:pt>
          <cx:pt idx="2129">870</cx:pt>
          <cx:pt idx="2130">1040</cx:pt>
          <cx:pt idx="2131">150</cx:pt>
          <cx:pt idx="2132">7116</cx:pt>
          <cx:pt idx="2133">29155</cx:pt>
          <cx:pt idx="2134">41637</cx:pt>
          <cx:pt idx="2135">5371</cx:pt>
          <cx:pt idx="2136">894</cx:pt>
          <cx:pt idx="2137">341123</cx:pt>
          <cx:pt idx="2138">11997</cx:pt>
          <cx:pt idx="2139">1475</cx:pt>
          <cx:pt idx="2140">3146</cx:pt>
          <cx:pt idx="2141">2631</cx:pt>
          <cx:pt idx="2142">12942</cx:pt>
          <cx:pt idx="2143">2401</cx:pt>
          <cx:pt idx="2144">2806</cx:pt>
          <cx:pt idx="2145">32780</cx:pt>
          <cx:pt idx="2146">10673</cx:pt>
          <cx:pt idx="2147">11297</cx:pt>
          <cx:pt idx="2148">5892</cx:pt>
          <cx:pt idx="2149">1724</cx:pt>
          <cx:pt idx="2150">8724</cx:pt>
          <cx:pt idx="2151">65689</cx:pt>
          <cx:pt idx="2152">8268</cx:pt>
          <cx:pt idx="2153">5278</cx:pt>
          <cx:pt idx="2154">16434</cx:pt>
          <cx:pt idx="2155">44397</cx:pt>
          <cx:pt idx="2156">4762</cx:pt>
          <cx:pt idx="2157">490</cx:pt>
          <cx:pt idx="2158">1773</cx:pt>
          <cx:pt idx="2159">1479</cx:pt>
          <cx:pt idx="2160">997</cx:pt>
          <cx:pt idx="2161">714</cx:pt>
          <cx:pt idx="2162">38776</cx:pt>
          <cx:pt idx="2163">300</cx:pt>
          <cx:pt idx="2164">13703</cx:pt>
          <cx:pt idx="2165">1211</cx:pt>
          <cx:pt idx="2166">783</cx:pt>
          <cx:pt idx="2167">1321</cx:pt>
          <cx:pt idx="2168">4198</cx:pt>
          <cx:pt idx="2169">144903</cx:pt>
          <cx:pt idx="2170">383</cx:pt>
          <cx:pt idx="2171">755</cx:pt>
          <cx:pt idx="2172">108</cx:pt>
          <cx:pt idx="2173">682</cx:pt>
          <cx:pt idx="2174">371</cx:pt>
          <cx:pt idx="2175">868</cx:pt>
          <cx:pt idx="2176">188</cx:pt>
          <cx:pt idx="2177">757</cx:pt>
          <cx:pt idx="2178">483</cx:pt>
          <cx:pt idx="2179">265</cx:pt>
          <cx:pt idx="2180">1185</cx:pt>
          <cx:pt idx="2181">274</cx:pt>
          <cx:pt idx="2182">915</cx:pt>
          <cx:pt idx="2183">329</cx:pt>
          <cx:pt idx="2184">371</cx:pt>
          <cx:pt idx="2185">483</cx:pt>
          <cx:pt idx="2186">318</cx:pt>
          <cx:pt idx="2187">777</cx:pt>
          <cx:pt idx="2188">443</cx:pt>
          <cx:pt idx="2189">839</cx:pt>
          <cx:pt idx="2190">806</cx:pt>
          <cx:pt idx="2191">484</cx:pt>
          <cx:pt idx="2192">547</cx:pt>
          <cx:pt idx="2193">383</cx:pt>
          <cx:pt idx="2194">687</cx:pt>
          <cx:pt idx="2195">466</cx:pt>
          <cx:pt idx="2196">331</cx:pt>
          <cx:pt idx="2197">478</cx:pt>
          <cx:pt idx="2198">482</cx:pt>
          <cx:pt idx="2199">645</cx:pt>
          <cx:pt idx="2200">499</cx:pt>
          <cx:pt idx="2201">1038</cx:pt>
          <cx:pt idx="2202">671</cx:pt>
          <cx:pt idx="2203">1660</cx:pt>
          <cx:pt idx="2204">381</cx:pt>
          <cx:pt idx="2205">930</cx:pt>
          <cx:pt idx="2206">389</cx:pt>
          <cx:pt idx="2207">729</cx:pt>
          <cx:pt idx="2208">1033</cx:pt>
          <cx:pt idx="2209">1838</cx:pt>
          <cx:pt idx="2210">611</cx:pt>
          <cx:pt idx="2211">648</cx:pt>
          <cx:pt idx="2212">770</cx:pt>
          <cx:pt idx="2213">511</cx:pt>
          <cx:pt idx="2214">651</cx:pt>
          <cx:pt idx="2215">588</cx:pt>
          <cx:pt idx="2216">510</cx:pt>
          <cx:pt idx="2217">805</cx:pt>
          <cx:pt idx="2218">404</cx:pt>
          <cx:pt idx="2219">739</cx:pt>
          <cx:pt idx="2220">761</cx:pt>
          <cx:pt idx="2221">456</cx:pt>
          <cx:pt idx="2222">3218</cx:pt>
          <cx:pt idx="2223">2107</cx:pt>
          <cx:pt idx="2224">1248</cx:pt>
          <cx:pt idx="2225">1131</cx:pt>
          <cx:pt idx="2226">743</cx:pt>
          <cx:pt idx="2227">730</cx:pt>
          <cx:pt idx="2228">1698</cx:pt>
          <cx:pt idx="2229">1022</cx:pt>
          <cx:pt idx="2230">456</cx:pt>
          <cx:pt idx="2231">709</cx:pt>
          <cx:pt idx="2232">673</cx:pt>
          <cx:pt idx="2233">3487</cx:pt>
          <cx:pt idx="2234">678</cx:pt>
          <cx:pt idx="2235">2123</cx:pt>
          <cx:pt idx="2236">798</cx:pt>
          <cx:pt idx="2237">744</cx:pt>
          <cx:pt idx="2238">743</cx:pt>
          <cx:pt idx="2239">762</cx:pt>
          <cx:pt idx="2240">895</cx:pt>
          <cx:pt idx="2241">1180</cx:pt>
          <cx:pt idx="2242">530</cx:pt>
          <cx:pt idx="2243">1161</cx:pt>
          <cx:pt idx="2244">1095</cx:pt>
          <cx:pt idx="2245">763</cx:pt>
          <cx:pt idx="2246">599</cx:pt>
          <cx:pt idx="2247">1056</cx:pt>
          <cx:pt idx="2248">634</cx:pt>
          <cx:pt idx="2249">977</cx:pt>
          <cx:pt idx="2250">548</cx:pt>
          <cx:pt idx="2251">773</cx:pt>
          <cx:pt idx="2252">24625</cx:pt>
          <cx:pt idx="2253">78</cx:pt>
          <cx:pt idx="2254">247139</cx:pt>
          <cx:pt idx="2255">49895</cx:pt>
          <cx:pt idx="2256">347724</cx:pt>
          <cx:pt idx="2257">5807</cx:pt>
          <cx:pt idx="2258">115248</cx:pt>
          <cx:pt idx="2259">37766</cx:pt>
          <cx:pt idx="2260">88442</cx:pt>
          <cx:pt idx="2261">26295</cx:pt>
          <cx:pt idx="2262">2797</cx:pt>
          <cx:pt idx="2263">14842</cx:pt>
          <cx:pt idx="2264">16966</cx:pt>
          <cx:pt idx="2265">7819</cx:pt>
          <cx:pt idx="2266">10131</cx:pt>
          <cx:pt idx="2267">11917</cx:pt>
          <cx:pt idx="2268">232277</cx:pt>
          <cx:pt idx="2269">25814</cx:pt>
          <cx:pt idx="2270">5897</cx:pt>
          <cx:pt idx="2271">40339</cx:pt>
          <cx:pt idx="2272">1121</cx:pt>
          <cx:pt idx="2273">1720</cx:pt>
          <cx:pt idx="2274">431</cx:pt>
          <cx:pt idx="2275">2899</cx:pt>
          <cx:pt idx="2276">22464</cx:pt>
          <cx:pt idx="2277">3755</cx:pt>
          <cx:pt idx="2278">724</cx:pt>
          <cx:pt idx="2279">7203</cx:pt>
          <cx:pt idx="2280">42</cx:pt>
          <cx:pt idx="2281">196</cx:pt>
          <cx:pt idx="2282">2793</cx:pt>
          <cx:pt idx="2283">1082</cx:pt>
          <cx:pt idx="2284">168</cx:pt>
          <cx:pt idx="2285">209</cx:pt>
          <cx:pt idx="2286">124</cx:pt>
          <cx:pt idx="2287">238</cx:pt>
          <cx:pt idx="2288">119</cx:pt>
          <cx:pt idx="2289">158</cx:pt>
          <cx:pt idx="2290">130</cx:pt>
          <cx:pt idx="2291">173</cx:pt>
          <cx:pt idx="2292">184</cx:pt>
          <cx:pt idx="2293">184</cx:pt>
          <cx:pt idx="2294">303</cx:pt>
          <cx:pt idx="2295">256</cx:pt>
          <cx:pt idx="2296">260</cx:pt>
          <cx:pt idx="2297">190</cx:pt>
          <cx:pt idx="2298">90</cx:pt>
          <cx:pt idx="2299">246</cx:pt>
          <cx:pt idx="2300">689</cx:pt>
          <cx:pt idx="2301">1065</cx:pt>
          <cx:pt idx="2302">4652</cx:pt>
          <cx:pt idx="2303">416</cx:pt>
          <cx:pt idx="2304">798</cx:pt>
          <cx:pt idx="2305">6324</cx:pt>
          <cx:pt idx="2306">184</cx:pt>
          <cx:pt idx="2307">227</cx:pt>
          <cx:pt idx="2308">656</cx:pt>
          <cx:pt idx="2309">140</cx:pt>
          <cx:pt idx="2310">143</cx:pt>
          <cx:pt idx="2311">808</cx:pt>
          <cx:pt idx="2312">71</cx:pt>
          <cx:pt idx="2313">2232</cx:pt>
          <cx:pt idx="2314">1584</cx:pt>
          <cx:pt idx="2315">1687</cx:pt>
          <cx:pt idx="2316">888</cx:pt>
          <cx:pt idx="2317">1631</cx:pt>
          <cx:pt idx="2318">1118</cx:pt>
          <cx:pt idx="2319">605</cx:pt>
          <cx:pt idx="2320">3429</cx:pt>
          <cx:pt idx="2321">145</cx:pt>
          <cx:pt idx="2322">486</cx:pt>
          <cx:pt idx="2323">650</cx:pt>
          <cx:pt idx="2324">731</cx:pt>
          <cx:pt idx="2325">731</cx:pt>
          <cx:pt idx="2326">692</cx:pt>
          <cx:pt idx="2327">804</cx:pt>
          <cx:pt idx="2328">772</cx:pt>
          <cx:pt idx="2329">1050</cx:pt>
          <cx:pt idx="2330">1146</cx:pt>
          <cx:pt idx="2331">1097</cx:pt>
          <cx:pt idx="2332">1376</cx:pt>
          <cx:pt idx="2333">1338</cx:pt>
          <cx:pt idx="2334">1913</cx:pt>
          <cx:pt idx="2335">14649</cx:pt>
          <cx:pt idx="2336">148</cx:pt>
          <cx:pt idx="2337">730</cx:pt>
          <cx:pt idx="2338">9061</cx:pt>
          <cx:pt idx="2339">579870</cx:pt>
          <cx:pt idx="2340">462596</cx:pt>
          <cx:pt idx="2341">4438</cx:pt>
          <cx:pt idx="2342">6345</cx:pt>
          <cx:pt idx="2343">3831</cx:pt>
          <cx:pt idx="2344">3701</cx:pt>
          <cx:pt idx="2345">23624</cx:pt>
          <cx:pt idx="2346">2645</cx:pt>
          <cx:pt idx="2347">2320</cx:pt>
          <cx:pt idx="2348">956</cx:pt>
          <cx:pt idx="2349">3707</cx:pt>
          <cx:pt idx="2350">13528</cx:pt>
          <cx:pt idx="2351">5529</cx:pt>
          <cx:pt idx="2352">3249</cx:pt>
          <cx:pt idx="2353">269</cx:pt>
          <cx:pt idx="2354">5715</cx:pt>
          <cx:pt idx="2355">309</cx:pt>
          <cx:pt idx="2356">8562</cx:pt>
          <cx:pt idx="2357">248</cx:pt>
          <cx:pt idx="2358">5437</cx:pt>
          <cx:pt idx="2359">878</cx:pt>
          <cx:pt idx="2360">522</cx:pt>
          <cx:pt idx="2361">3867</cx:pt>
          <cx:pt idx="2362">1213</cx:pt>
          <cx:pt idx="2363">5078</cx:pt>
          <cx:pt idx="2364">8910</cx:pt>
          <cx:pt idx="2365">14871</cx:pt>
          <cx:pt idx="2366">10002</cx:pt>
          <cx:pt idx="2367">8912</cx:pt>
          <cx:pt idx="2368">1313</cx:pt>
          <cx:pt idx="2369">2542</cx:pt>
          <cx:pt idx="2370">477</cx:pt>
          <cx:pt idx="2371">777</cx:pt>
          <cx:pt idx="2372">3392</cx:pt>
          <cx:pt idx="2373">1216</cx:pt>
          <cx:pt idx="2374">163</cx:pt>
          <cx:pt idx="2375">459</cx:pt>
          <cx:pt idx="2376">1004</cx:pt>
          <cx:pt idx="2377">4530</cx:pt>
          <cx:pt idx="2378">977</cx:pt>
          <cx:pt idx="2379">1761</cx:pt>
          <cx:pt idx="2380">1033</cx:pt>
          <cx:pt idx="2381">2051</cx:pt>
          <cx:pt idx="2382">2710</cx:pt>
          <cx:pt idx="2383">13477</cx:pt>
          <cx:pt idx="2384">1128</cx:pt>
          <cx:pt idx="2385">5248</cx:pt>
          <cx:pt idx="2386">6003</cx:pt>
          <cx:pt idx="2387">10584</cx:pt>
          <cx:pt idx="2388">1031</cx:pt>
          <cx:pt idx="2389">2200</cx:pt>
          <cx:pt idx="2390">1722</cx:pt>
          <cx:pt idx="2391">4603</cx:pt>
          <cx:pt idx="2392">3593</cx:pt>
          <cx:pt idx="2393">82</cx:pt>
          <cx:pt idx="2394">4080</cx:pt>
          <cx:pt idx="2395">534</cx:pt>
          <cx:pt idx="2396">173</cx:pt>
          <cx:pt idx="2397">662</cx:pt>
          <cx:pt idx="2398">13908</cx:pt>
          <cx:pt idx="2399">1128</cx:pt>
          <cx:pt idx="2400">1281</cx:pt>
          <cx:pt idx="2401">3911</cx:pt>
          <cx:pt idx="2402">2731</cx:pt>
          <cx:pt idx="2403">1028</cx:pt>
          <cx:pt idx="2404">1010</cx:pt>
          <cx:pt idx="2405">1119</cx:pt>
          <cx:pt idx="2406">402</cx:pt>
          <cx:pt idx="2407">498</cx:pt>
          <cx:pt idx="2408">1031</cx:pt>
          <cx:pt idx="2409">5068</cx:pt>
          <cx:pt idx="2410">654</cx:pt>
          <cx:pt idx="2411">1177</cx:pt>
          <cx:pt idx="2412">546</cx:pt>
          <cx:pt idx="2413">2717</cx:pt>
          <cx:pt idx="2414">1188</cx:pt>
          <cx:pt idx="2415">1411</cx:pt>
          <cx:pt idx="2416">1800</cx:pt>
          <cx:pt idx="2417">205</cx:pt>
          <cx:pt idx="2418">1580</cx:pt>
          <cx:pt idx="2419">430</cx:pt>
          <cx:pt idx="2420">2024</cx:pt>
          <cx:pt idx="2421">2477</cx:pt>
          <cx:pt idx="2422">609</cx:pt>
          <cx:pt idx="2423">1714</cx:pt>
          <cx:pt idx="2424">1950</cx:pt>
          <cx:pt idx="2425">2462</cx:pt>
          <cx:pt idx="2426">1425</cx:pt>
          <cx:pt idx="2427">1058</cx:pt>
          <cx:pt idx="2428">1015</cx:pt>
          <cx:pt idx="2429">807</cx:pt>
          <cx:pt idx="2430">970</cx:pt>
          <cx:pt idx="2431">12816</cx:pt>
          <cx:pt idx="2432">1199</cx:pt>
          <cx:pt idx="2433">617</cx:pt>
          <cx:pt idx="2434">401</cx:pt>
          <cx:pt idx="2435">8948</cx:pt>
          <cx:pt idx="2436">206</cx:pt>
          <cx:pt idx="2437">697</cx:pt>
          <cx:pt idx="2438">459</cx:pt>
          <cx:pt idx="2439">949</cx:pt>
          <cx:pt idx="2440">324</cx:pt>
          <cx:pt idx="2441">286</cx:pt>
          <cx:pt idx="2442">650</cx:pt>
          <cx:pt idx="2443">14330</cx:pt>
          <cx:pt idx="2444">2113</cx:pt>
          <cx:pt idx="2445">335</cx:pt>
          <cx:pt idx="2446">355</cx:pt>
          <cx:pt idx="2447">185</cx:pt>
          <cx:pt idx="2448">520</cx:pt>
          <cx:pt idx="2449">703</cx:pt>
          <cx:pt idx="2450">37</cx:pt>
          <cx:pt idx="2451">267</cx:pt>
          <cx:pt idx="2452">666</cx:pt>
          <cx:pt idx="2453">489</cx:pt>
          <cx:pt idx="2454">226</cx:pt>
          <cx:pt idx="2455">131</cx:pt>
          <cx:pt idx="2456">866</cx:pt>
          <cx:pt idx="2457">320</cx:pt>
          <cx:pt idx="2458">353</cx:pt>
          <cx:pt idx="2459">1358</cx:pt>
          <cx:pt idx="2460">315</cx:pt>
          <cx:pt idx="2461">895</cx:pt>
          <cx:pt idx="2462">189</cx:pt>
          <cx:pt idx="2463">24797</cx:pt>
          <cx:pt idx="2464">421</cx:pt>
          <cx:pt idx="2465">1085</cx:pt>
          <cx:pt idx="2466">1703</cx:pt>
          <cx:pt idx="2467">4601</cx:pt>
          <cx:pt idx="2468">1587</cx:pt>
          <cx:pt idx="2469">1473</cx:pt>
          <cx:pt idx="2470">29</cx:pt>
          <cx:pt idx="2471">17</cx:pt>
          <cx:pt idx="2472">1140</cx:pt>
          <cx:pt idx="2473">330</cx:pt>
          <cx:pt idx="2474">159</cx:pt>
          <cx:pt idx="2475">395</cx:pt>
          <cx:pt idx="2476">1712</cx:pt>
          <cx:pt idx="2477">637</cx:pt>
          <cx:pt idx="2478">972</cx:pt>
          <cx:pt idx="2479">4520</cx:pt>
          <cx:pt idx="2480">300</cx:pt>
          <cx:pt idx="2481">3234</cx:pt>
          <cx:pt idx="2482">2228</cx:pt>
          <cx:pt idx="2483">18481</cx:pt>
          <cx:pt idx="2484">736</cx:pt>
          <cx:pt idx="2485">2405</cx:pt>
          <cx:pt idx="2486">151016</cx:pt>
          <cx:pt idx="2487">7713</cx:pt>
          <cx:pt idx="2488">793</cx:pt>
          <cx:pt idx="2489">42129</cx:pt>
          <cx:pt idx="2490">14312</cx:pt>
          <cx:pt idx="2491">3362</cx:pt>
          <cx:pt idx="2492">2293</cx:pt>
          <cx:pt idx="2493">152</cx:pt>
          <cx:pt idx="2494">31736</cx:pt>
          <cx:pt idx="2495">7431</cx:pt>
          <cx:pt idx="2496">15360</cx:pt>
          <cx:pt idx="2497">12981</cx:pt>
          <cx:pt idx="2498">588</cx:pt>
          <cx:pt idx="2499">53962</cx:pt>
          <cx:pt idx="2500">1466</cx:pt>
          <cx:pt idx="2501">3170</cx:pt>
          <cx:pt idx="2502">2161</cx:pt>
          <cx:pt idx="2503">1226</cx:pt>
          <cx:pt idx="2504">8143</cx:pt>
          <cx:pt idx="2505">7605</cx:pt>
          <cx:pt idx="2506">5012</cx:pt>
          <cx:pt idx="2507">2592</cx:pt>
          <cx:pt idx="2508">2080</cx:pt>
          <cx:pt idx="2509">3500</cx:pt>
          <cx:pt idx="2510">1515</cx:pt>
          <cx:pt idx="2511">1879</cx:pt>
          <cx:pt idx="2512">1694</cx:pt>
          <cx:pt idx="2513">1902</cx:pt>
          <cx:pt idx="2514">3785</cx:pt>
          <cx:pt idx="2515">4116</cx:pt>
          <cx:pt idx="2516">1789</cx:pt>
          <cx:pt idx="2517">3874</cx:pt>
          <cx:pt idx="2518">12251</cx:pt>
          <cx:pt idx="2519">2368</cx:pt>
          <cx:pt idx="2520">155</cx:pt>
          <cx:pt idx="2521">2187</cx:pt>
          <cx:pt idx="2522">1710</cx:pt>
          <cx:pt idx="2523">1769</cx:pt>
          <cx:pt idx="2524">2298</cx:pt>
          <cx:pt idx="2525">3051</cx:pt>
          <cx:pt idx="2526">5004</cx:pt>
          <cx:pt idx="2527">1865</cx:pt>
          <cx:pt idx="2528">1848</cx:pt>
          <cx:pt idx="2529">2553</cx:pt>
          <cx:pt idx="2530">4482</cx:pt>
          <cx:pt idx="2531">2217</cx:pt>
          <cx:pt idx="2532">3559</cx:pt>
          <cx:pt idx="2533">2686</cx:pt>
          <cx:pt idx="2534">1857</cx:pt>
          <cx:pt idx="2535">1180</cx:pt>
          <cx:pt idx="2536">1824</cx:pt>
          <cx:pt idx="2537">1665</cx:pt>
          <cx:pt idx="2538">3271</cx:pt>
          <cx:pt idx="2539">2164</cx:pt>
          <cx:pt idx="2540">6726</cx:pt>
          <cx:pt idx="2541">1335</cx:pt>
          <cx:pt idx="2542">2750</cx:pt>
          <cx:pt idx="2543">2338</cx:pt>
          <cx:pt idx="2544">2427</cx:pt>
          <cx:pt idx="2545">3460</cx:pt>
          <cx:pt idx="2546">3795</cx:pt>
          <cx:pt idx="2547">1839</cx:pt>
          <cx:pt idx="2548">1523</cx:pt>
          <cx:pt idx="2549">903</cx:pt>
          <cx:pt idx="2550">4486</cx:pt>
          <cx:pt idx="2551">3301</cx:pt>
          <cx:pt idx="2552">873</cx:pt>
          <cx:pt idx="2553">1473</cx:pt>
          <cx:pt idx="2554">6708</cx:pt>
          <cx:pt idx="2555">3297</cx:pt>
          <cx:pt idx="2556">2070</cx:pt>
          <cx:pt idx="2557">4538</cx:pt>
          <cx:pt idx="2558">2293</cx:pt>
          <cx:pt idx="2559">4938</cx:pt>
          <cx:pt idx="2560">3261</cx:pt>
          <cx:pt idx="2561">1224</cx:pt>
          <cx:pt idx="2562">2301</cx:pt>
          <cx:pt idx="2563">2148</cx:pt>
          <cx:pt idx="2564">5932</cx:pt>
          <cx:pt idx="2565">1234</cx:pt>
          <cx:pt idx="2566">777</cx:pt>
          <cx:pt idx="2567">4621</cx:pt>
          <cx:pt idx="2568">2246</cx:pt>
          <cx:pt idx="2569">949</cx:pt>
          <cx:pt idx="2570">3281</cx:pt>
          <cx:pt idx="2571">3106</cx:pt>
          <cx:pt idx="2572">1508</cx:pt>
          <cx:pt idx="2573">6931</cx:pt>
          <cx:pt idx="2574">8451</cx:pt>
          <cx:pt idx="2575">2263</cx:pt>
          <cx:pt idx="2576">2938</cx:pt>
          <cx:pt idx="2577">3191</cx:pt>
          <cx:pt idx="2578">3085</cx:pt>
          <cx:pt idx="2579">1485</cx:pt>
          <cx:pt idx="2580">2416</cx:pt>
          <cx:pt idx="2581">2672</cx:pt>
          <cx:pt idx="2582">2756</cx:pt>
          <cx:pt idx="2583">2892</cx:pt>
          <cx:pt idx="2584">2476</cx:pt>
          <cx:pt idx="2585">3678</cx:pt>
          <cx:pt idx="2586">2813</cx:pt>
          <cx:pt idx="2587">10038</cx:pt>
          <cx:pt idx="2588">1643</cx:pt>
          <cx:pt idx="2589">1191</cx:pt>
          <cx:pt idx="2590">1878</cx:pt>
          <cx:pt idx="2591">976</cx:pt>
          <cx:pt idx="2592">1074</cx:pt>
          <cx:pt idx="2593">2018</cx:pt>
          <cx:pt idx="2594">93049</cx:pt>
          <cx:pt idx="2595">20839</cx:pt>
          <cx:pt idx="2596">582</cx:pt>
          <cx:pt idx="2597">31890</cx:pt>
          <cx:pt idx="2598">320</cx:pt>
          <cx:pt idx="2599">62</cx:pt>
          <cx:pt idx="2600">2010</cx:pt>
          <cx:pt idx="2601">9383</cx:pt>
          <cx:pt idx="2602">27397</cx:pt>
          <cx:pt idx="2603">14011</cx:pt>
          <cx:pt idx="2604">48068</cx:pt>
          <cx:pt idx="2605">9919</cx:pt>
          <cx:pt idx="2606">99570</cx:pt>
          <cx:pt idx="2607">12873</cx:pt>
          <cx:pt idx="2608">3750</cx:pt>
          <cx:pt idx="2609">21537</cx:pt>
          <cx:pt idx="2610">4264</cx:pt>
          <cx:pt idx="2611">94194</cx:pt>
          <cx:pt idx="2612">21413</cx:pt>
          <cx:pt idx="2613">825</cx:pt>
          <cx:pt idx="2614">2542</cx:pt>
          <cx:pt idx="2615">7550</cx:pt>
          <cx:pt idx="2616">4532</cx:pt>
          <cx:pt idx="2617">308</cx:pt>
          <cx:pt idx="2618">70791</cx:pt>
          <cx:pt idx="2619">4759</cx:pt>
          <cx:pt idx="2620">323919</cx:pt>
          <cx:pt idx="2621">586</cx:pt>
          <cx:pt idx="2622">504</cx:pt>
          <cx:pt idx="2623">484</cx:pt>
          <cx:pt idx="2624">543</cx:pt>
          <cx:pt idx="2625">573</cx:pt>
          <cx:pt idx="2626">667</cx:pt>
          <cx:pt idx="2627">722</cx:pt>
          <cx:pt idx="2628">867</cx:pt>
          <cx:pt idx="2629">559</cx:pt>
          <cx:pt idx="2630">737</cx:pt>
          <cx:pt idx="2631">1037</cx:pt>
          <cx:pt idx="2632">883</cx:pt>
          <cx:pt idx="2633">820</cx:pt>
          <cx:pt idx="2634">879</cx:pt>
          <cx:pt idx="2635">824</cx:pt>
          <cx:pt idx="2636">1063</cx:pt>
          <cx:pt idx="2637">2153</cx:pt>
          <cx:pt idx="2638">743</cx:pt>
          <cx:pt idx="2639">685</cx:pt>
          <cx:pt idx="2640">681</cx:pt>
          <cx:pt idx="2641">635</cx:pt>
          <cx:pt idx="2642">1169</cx:pt>
          <cx:pt idx="2643">21096</cx:pt>
          <cx:pt idx="2644">127421</cx:pt>
          <cx:pt idx="2645">675</cx:pt>
          <cx:pt idx="2646">94</cx:pt>
          <cx:pt idx="2647">3620</cx:pt>
          <cx:pt idx="2648">1158</cx:pt>
          <cx:pt idx="2649">122</cx:pt>
          <cx:pt idx="2650">223</cx:pt>
          <cx:pt idx="2651">633</cx:pt>
          <cx:pt idx="2652">7467</cx:pt>
          <cx:pt idx="2653">684</cx:pt>
          <cx:pt idx="2654">493</cx:pt>
          <cx:pt idx="2655">269</cx:pt>
          <cx:pt idx="2656">22349</cx:pt>
          <cx:pt idx="2657">37379</cx:pt>
          <cx:pt idx="2658">3903</cx:pt>
          <cx:pt idx="2659">7790</cx:pt>
          <cx:pt idx="2660">161</cx:pt>
          <cx:pt idx="2661">10298</cx:pt>
          <cx:pt idx="2662">771</cx:pt>
          <cx:pt idx="2663">1022</cx:pt>
          <cx:pt idx="2664">223</cx:pt>
          <cx:pt idx="2665">350923</cx:pt>
          <cx:pt idx="2666">96536</cx:pt>
          <cx:pt idx="2667">210599</cx:pt>
          <cx:pt idx="2668">4480</cx:pt>
          <cx:pt idx="2669">1781</cx:pt>
          <cx:pt idx="2670">312</cx:pt>
          <cx:pt idx="2671">14</cx:pt>
          <cx:pt idx="2672">415</cx:pt>
          <cx:pt idx="2673">25064</cx:pt>
          <cx:pt idx="2674">780170</cx:pt>
          <cx:pt idx="2675">121856</cx:pt>
          <cx:pt idx="2676">3104</cx:pt>
          <cx:pt idx="2677">2953</cx:pt>
          <cx:pt idx="2678">2280</cx:pt>
          <cx:pt idx="2679">679</cx:pt>
          <cx:pt idx="2680">6617</cx:pt>
          <cx:pt idx="2681">152471</cx:pt>
          <cx:pt idx="2682">43265</cx:pt>
          <cx:pt idx="2683">39294</cx:pt>
          <cx:pt idx="2684">59657</cx:pt>
          <cx:pt idx="2685">207564</cx:pt>
          <cx:pt idx="2686">55714</cx:pt>
          <cx:pt idx="2687">30806</cx:pt>
          <cx:pt idx="2688">6483</cx:pt>
          <cx:pt idx="2689">191</cx:pt>
          <cx:pt idx="2690">595</cx:pt>
          <cx:pt idx="2691">850</cx:pt>
          <cx:pt idx="2692">5875</cx:pt>
          <cx:pt idx="2693">16</cx:pt>
          <cx:pt idx="2694">23</cx:pt>
          <cx:pt idx="2695">13</cx:pt>
          <cx:pt idx="2696">41</cx:pt>
          <cx:pt idx="2697">43</cx:pt>
          <cx:pt idx="2698">19</cx:pt>
          <cx:pt idx="2699">13</cx:pt>
          <cx:pt idx="2700">21806</cx:pt>
          <cx:pt idx="2701">3696</cx:pt>
          <cx:pt idx="2702">1323</cx:pt>
          <cx:pt idx="2703">57982</cx:pt>
          <cx:pt idx="2704">67300</cx:pt>
          <cx:pt idx="2705">1998</cx:pt>
          <cx:pt idx="2706">15949</cx:pt>
          <cx:pt idx="2707">3661</cx:pt>
          <cx:pt idx="2708">6662</cx:pt>
          <cx:pt idx="2709">23404</cx:pt>
          <cx:pt idx="2710">7088</cx:pt>
          <cx:pt idx="2711">23259</cx:pt>
          <cx:pt idx="2712">8715</cx:pt>
          <cx:pt idx="2713">11637</cx:pt>
          <cx:pt idx="2714">1267</cx:pt>
          <cx:pt idx="2715">128</cx:pt>
          <cx:pt idx="2716">239</cx:pt>
          <cx:pt idx="2717">3807</cx:pt>
          <cx:pt idx="2718">1192</cx:pt>
          <cx:pt idx="2719">535</cx:pt>
          <cx:pt idx="2720">6435</cx:pt>
          <cx:pt idx="2721">1632</cx:pt>
          <cx:pt idx="2722">15</cx:pt>
          <cx:pt idx="2723">503</cx:pt>
          <cx:pt idx="2724">1172</cx:pt>
          <cx:pt idx="2725">147</cx:pt>
          <cx:pt idx="2726">194</cx:pt>
          <cx:pt idx="2727">1712</cx:pt>
          <cx:pt idx="2728">201</cx:pt>
          <cx:pt idx="2729">1866</cx:pt>
          <cx:pt idx="2730">2591</cx:pt>
          <cx:pt idx="2731">64675</cx:pt>
          <cx:pt idx="2732">49552</cx:pt>
          <cx:pt idx="2733">80735</cx:pt>
          <cx:pt idx="2734">86026</cx:pt>
          <cx:pt idx="2735">5704</cx:pt>
          <cx:pt idx="2736">68833</cx:pt>
          <cx:pt idx="2737">28555</cx:pt>
          <cx:pt idx="2738">32422</cx:pt>
          <cx:pt idx="2739">1099</cx:pt>
          <cx:pt idx="2740">2900</cx:pt>
          <cx:pt idx="2741">8975</cx:pt>
          <cx:pt idx="2742">2139</cx:pt>
          <cx:pt idx="2743">45476</cx:pt>
          <cx:pt idx="2744">7297</cx:pt>
          <cx:pt idx="2745">3496</cx:pt>
          <cx:pt idx="2746">44839</cx:pt>
          <cx:pt idx="2747">484</cx:pt>
          <cx:pt idx="2748">4366</cx:pt>
          <cx:pt idx="2749">204</cx:pt>
          <cx:pt idx="2750">1066</cx:pt>
          <cx:pt idx="2751">21255</cx:pt>
          <cx:pt idx="2752">147995</cx:pt>
          <cx:pt idx="2753">13605</cx:pt>
          <cx:pt idx="2754">11338</cx:pt>
          <cx:pt idx="2755">11080</cx:pt>
          <cx:pt idx="2756">254881</cx:pt>
          <cx:pt idx="2757">4191</cx:pt>
          <cx:pt idx="2758">137</cx:pt>
          <cx:pt idx="2759">142</cx:pt>
          <cx:pt idx="2760">1920</cx:pt>
          <cx:pt idx="2761">1733</cx:pt>
          <cx:pt idx="2762">6514</cx:pt>
          <cx:pt idx="2763">6373</cx:pt>
          <cx:pt idx="2764">60017</cx:pt>
          <cx:pt idx="2765">28509</cx:pt>
          <cx:pt idx="2766">19929</cx:pt>
          <cx:pt idx="2767">16792</cx:pt>
          <cx:pt idx="2768">19975</cx:pt>
          <cx:pt idx="2769">45620</cx:pt>
          <cx:pt idx="2770">89045</cx:pt>
          <cx:pt idx="2771">123527</cx:pt>
          <cx:pt idx="2772">112510</cx:pt>
          <cx:pt idx="2773">30484</cx:pt>
          <cx:pt idx="2774">65845</cx:pt>
          <cx:pt idx="2775">58534</cx:pt>
          <cx:pt idx="2776">51107</cx:pt>
          <cx:pt idx="2777">92559</cx:pt>
          <cx:pt idx="2778">87751</cx:pt>
          <cx:pt idx="2779">63699</cx:pt>
          <cx:pt idx="2780">108022</cx:pt>
          <cx:pt idx="2781">129247</cx:pt>
          <cx:pt idx="2782">117527</cx:pt>
          <cx:pt idx="2783">124815</cx:pt>
          <cx:pt idx="2784">37976</cx:pt>
          <cx:pt idx="2785">186514</cx:pt>
          <cx:pt idx="2786">79689</cx:pt>
          <cx:pt idx="2787">80128</cx:pt>
          <cx:pt idx="2788">59877</cx:pt>
          <cx:pt idx="2789">110661</cx:pt>
          <cx:pt idx="2790">94704</cx:pt>
          <cx:pt idx="2791">63455</cx:pt>
          <cx:pt idx="2792">98911</cx:pt>
          <cx:pt idx="2793">67270</cx:pt>
          <cx:pt idx="2794">153123</cx:pt>
          <cx:pt idx="2795">442</cx:pt>
          <cx:pt idx="2796">1578</cx:pt>
          <cx:pt idx="2797">872</cx:pt>
          <cx:pt idx="2798">1058</cx:pt>
          <cx:pt idx="2799">385066</cx:pt>
          <cx:pt idx="2800">17738</cx:pt>
          <cx:pt idx="2801">46546</cx:pt>
          <cx:pt idx="2802">3471</cx:pt>
          <cx:pt idx="2803">231096</cx:pt>
          <cx:pt idx="2804">239</cx:pt>
          <cx:pt idx="2805">1258</cx:pt>
          <cx:pt idx="2806">23617</cx:pt>
          <cx:pt idx="2807">22016</cx:pt>
          <cx:pt idx="2808">17283</cx:pt>
          <cx:pt idx="2809">5026</cx:pt>
          <cx:pt idx="2810">34819</cx:pt>
          <cx:pt idx="2811">4101</cx:pt>
          <cx:pt idx="2812">2496</cx:pt>
          <cx:pt idx="2813">21799</cx:pt>
          <cx:pt idx="2814">70247</cx:pt>
          <cx:pt idx="2815">234300</cx:pt>
          <cx:pt idx="2816">584</cx:pt>
          <cx:pt idx="2817">105840</cx:pt>
          <cx:pt idx="2818">33466</cx:pt>
          <cx:pt idx="2819">137628</cx:pt>
          <cx:pt idx="2820">18367</cx:pt>
          <cx:pt idx="2821">4690</cx:pt>
          <cx:pt idx="2822">1403</cx:pt>
          <cx:pt idx="2823">160104</cx:pt>
          <cx:pt idx="2824">2595</cx:pt>
          <cx:pt idx="2825">3380</cx:pt>
          <cx:pt idx="2826">7906</cx:pt>
          <cx:pt idx="2827">2357</cx:pt>
          <cx:pt idx="2828">1879</cx:pt>
          <cx:pt idx="2829">5134</cx:pt>
          <cx:pt idx="2830">7546</cx:pt>
          <cx:pt idx="2831">2517</cx:pt>
          <cx:pt idx="2832">2576</cx:pt>
          <cx:pt idx="2833">1156</cx:pt>
          <cx:pt idx="2834">3131</cx:pt>
          <cx:pt idx="2835">1767</cx:pt>
          <cx:pt idx="2836">1415</cx:pt>
          <cx:pt idx="2837">2142</cx:pt>
          <cx:pt idx="2838">2931</cx:pt>
          <cx:pt idx="2839">65947</cx:pt>
          <cx:pt idx="2840">45842</cx:pt>
          <cx:pt idx="2841">7921</cx:pt>
          <cx:pt idx="2842">7267</cx:pt>
          <cx:pt idx="2843">6252</cx:pt>
          <cx:pt idx="2844">4813</cx:pt>
          <cx:pt idx="2845">4491</cx:pt>
          <cx:pt idx="2846">1174</cx:pt>
          <cx:pt idx="2847">820</cx:pt>
          <cx:pt idx="2848">15277</cx:pt>
          <cx:pt idx="2849">1319</cx:pt>
          <cx:pt idx="2850">12615</cx:pt>
          <cx:pt idx="2851">521</cx:pt>
          <cx:pt idx="2852">5499</cx:pt>
          <cx:pt idx="2853">3798</cx:pt>
          <cx:pt idx="2854">5744</cx:pt>
          <cx:pt idx="2855">3758</cx:pt>
          <cx:pt idx="2856">2347</cx:pt>
          <cx:pt idx="2857">128</cx:pt>
          <cx:pt idx="2858">53</cx:pt>
          <cx:pt idx="2859">772</cx:pt>
          <cx:pt idx="2860">910</cx:pt>
          <cx:pt idx="2861">122</cx:pt>
          <cx:pt idx="2862">13291</cx:pt>
          <cx:pt idx="2863">473</cx:pt>
          <cx:pt idx="2864">970</cx:pt>
          <cx:pt idx="2865">609</cx:pt>
          <cx:pt idx="2866">1936</cx:pt>
          <cx:pt idx="2867">13474</cx:pt>
          <cx:pt idx="2868">34186</cx:pt>
          <cx:pt idx="2869">34335</cx:pt>
          <cx:pt idx="2870">71081</cx:pt>
          <cx:pt idx="2871">2895</cx:pt>
          <cx:pt idx="2872">8060</cx:pt>
          <cx:pt idx="2873">503</cx:pt>
          <cx:pt idx="2874">6642</cx:pt>
          <cx:pt idx="2875">3956</cx:pt>
          <cx:pt idx="2876">936</cx:pt>
          <cx:pt idx="2877">7689</cx:pt>
          <cx:pt idx="2878">256024</cx:pt>
          <cx:pt idx="2879">15710</cx:pt>
          <cx:pt idx="2880">13466</cx:pt>
          <cx:pt idx="2881">2145</cx:pt>
          <cx:pt idx="2882">119939</cx:pt>
          <cx:pt idx="2883">10378</cx:pt>
          <cx:pt idx="2884">2019</cx:pt>
          <cx:pt idx="2885">870</cx:pt>
          <cx:pt idx="2886">430</cx:pt>
          <cx:pt idx="2887">1391</cx:pt>
          <cx:pt idx="2888">366</cx:pt>
          <cx:pt idx="2889">1073</cx:pt>
          <cx:pt idx="2890">806</cx:pt>
          <cx:pt idx="2891">1319</cx:pt>
          <cx:pt idx="2892">626</cx:pt>
          <cx:pt idx="2893">2506</cx:pt>
          <cx:pt idx="2894">34048</cx:pt>
          <cx:pt idx="2895">22459</cx:pt>
          <cx:pt idx="2896">9384</cx:pt>
          <cx:pt idx="2897">6125</cx:pt>
          <cx:pt idx="2898">992</cx:pt>
          <cx:pt idx="2899">3862</cx:pt>
          <cx:pt idx="2900">7949</cx:pt>
          <cx:pt idx="2901">7778</cx:pt>
          <cx:pt idx="2902">7412</cx:pt>
          <cx:pt idx="2903">8686</cx:pt>
          <cx:pt idx="2904">5128</cx:pt>
          <cx:pt idx="2905">6943</cx:pt>
          <cx:pt idx="2906">8576</cx:pt>
          <cx:pt idx="2907">5424</cx:pt>
          <cx:pt idx="2908">8563</cx:pt>
          <cx:pt idx="2909">1103</cx:pt>
          <cx:pt idx="2910">20005</cx:pt>
          <cx:pt idx="2911">5092</cx:pt>
          <cx:pt idx="2912">6805</cx:pt>
          <cx:pt idx="2913">1173</cx:pt>
          <cx:pt idx="2914">4057</cx:pt>
          <cx:pt idx="2915">7769</cx:pt>
          <cx:pt idx="2916">6262</cx:pt>
          <cx:pt idx="2917">7457</cx:pt>
          <cx:pt idx="2918">106</cx:pt>
          <cx:pt idx="2919">135</cx:pt>
          <cx:pt idx="2920">84</cx:pt>
          <cx:pt idx="2921">209</cx:pt>
          <cx:pt idx="2922">612</cx:pt>
          <cx:pt idx="2923">2202</cx:pt>
          <cx:pt idx="2924">103620</cx:pt>
          <cx:pt idx="2925">60887</cx:pt>
          <cx:pt idx="2926">2878</cx:pt>
          <cx:pt idx="2927">5719</cx:pt>
          <cx:pt idx="2928">2216</cx:pt>
          <cx:pt idx="2929">14366</cx:pt>
          <cx:pt idx="2930">12885</cx:pt>
          <cx:pt idx="2931">14404</cx:pt>
          <cx:pt idx="2932">350</cx:pt>
          <cx:pt idx="2933">473</cx:pt>
          <cx:pt idx="2934">12247</cx:pt>
          <cx:pt idx="2935">22177</cx:pt>
          <cx:pt idx="2936">9789</cx:pt>
          <cx:pt idx="2937">13416</cx:pt>
          <cx:pt idx="2938">325</cx:pt>
          <cx:pt idx="2939">4578</cx:pt>
          <cx:pt idx="2940">12895</cx:pt>
          <cx:pt idx="2941">30812</cx:pt>
          <cx:pt idx="2942">4203</cx:pt>
          <cx:pt idx="2943">3407</cx:pt>
          <cx:pt idx="2944">7596</cx:pt>
          <cx:pt idx="2945">1137</cx:pt>
          <cx:pt idx="2946">2840</cx:pt>
          <cx:pt idx="2947">2798</cx:pt>
          <cx:pt idx="2948">133</cx:pt>
          <cx:pt idx="2949">6545</cx:pt>
          <cx:pt idx="2950">4903</cx:pt>
          <cx:pt idx="2951">1536</cx:pt>
          <cx:pt idx="2952">402232</cx:pt>
          <cx:pt idx="2953">2566</cx:pt>
          <cx:pt idx="2954">1658</cx:pt>
          <cx:pt idx="2955">14494</cx:pt>
          <cx:pt idx="2956">13764</cx:pt>
          <cx:pt idx="2957">3962</cx:pt>
          <cx:pt idx="2958">884</cx:pt>
          <cx:pt idx="2959">65177</cx:pt>
          <cx:pt idx="2960">1769</cx:pt>
          <cx:pt idx="2961">454</cx:pt>
          <cx:pt idx="2962">812</cx:pt>
          <cx:pt idx="2963">11323</cx:pt>
          <cx:pt idx="2964">33636</cx:pt>
          <cx:pt idx="2965">14435</cx:pt>
          <cx:pt idx="2966">3653</cx:pt>
          <cx:pt idx="2967">2814</cx:pt>
          <cx:pt idx="2968">1665</cx:pt>
          <cx:pt idx="2969">1585</cx:pt>
          <cx:pt idx="2970">3211</cx:pt>
          <cx:pt idx="2971">4941</cx:pt>
          <cx:pt idx="2972">2583</cx:pt>
          <cx:pt idx="2973">5399</cx:pt>
          <cx:pt idx="2974">1731</cx:pt>
          <cx:pt idx="2975">7553</cx:pt>
          <cx:pt idx="2976">4033</cx:pt>
          <cx:pt idx="2977">32909</cx:pt>
          <cx:pt idx="2978">5258</cx:pt>
          <cx:pt idx="2979">22545</cx:pt>
          <cx:pt idx="2980">12623</cx:pt>
          <cx:pt idx="2981">148246</cx:pt>
          <cx:pt idx="2982">28566</cx:pt>
          <cx:pt idx="2983">14796</cx:pt>
          <cx:pt idx="2984">11795</cx:pt>
          <cx:pt idx="2985">6973</cx:pt>
          <cx:pt idx="2986">424724</cx:pt>
          <cx:pt idx="2987">122031</cx:pt>
          <cx:pt idx="2988">1321</cx:pt>
          <cx:pt idx="2989">4715</cx:pt>
          <cx:pt idx="2990">64168</cx:pt>
          <cx:pt idx="2991">512</cx:pt>
          <cx:pt idx="2992">779</cx:pt>
          <cx:pt idx="2993">457</cx:pt>
          <cx:pt idx="2994">92</cx:pt>
          <cx:pt idx="2995">119</cx:pt>
          <cx:pt idx="2996">2521</cx:pt>
          <cx:pt idx="2997">1012</cx:pt>
          <cx:pt idx="2998">1099</cx:pt>
          <cx:pt idx="2999">1200</cx:pt>
          <cx:pt idx="3000">1067</cx:pt>
          <cx:pt idx="3001">994</cx:pt>
          <cx:pt idx="3002">1202</cx:pt>
          <cx:pt idx="3003">916</cx:pt>
          <cx:pt idx="3004">925</cx:pt>
          <cx:pt idx="3005">1657</cx:pt>
          <cx:pt idx="3006">10889</cx:pt>
          <cx:pt idx="3007">41691</cx:pt>
          <cx:pt idx="3008">41493</cx:pt>
          <cx:pt idx="3009">98513</cx:pt>
          <cx:pt idx="3010">148462</cx:pt>
          <cx:pt idx="3011">163853</cx:pt>
          <cx:pt idx="3012">125027</cx:pt>
          <cx:pt idx="3013">278597</cx:pt>
          <cx:pt idx="3014">7689</cx:pt>
          <cx:pt idx="3015">5517</cx:pt>
          <cx:pt idx="3016">7888</cx:pt>
          <cx:pt idx="3017">8275</cx:pt>
          <cx:pt idx="3018">1428</cx:pt>
          <cx:pt idx="3019">2108</cx:pt>
          <cx:pt idx="3020">446</cx:pt>
          <cx:pt idx="3021">8321</cx:pt>
          <cx:pt idx="3022">293</cx:pt>
          <cx:pt idx="3023">1586</cx:pt>
          <cx:pt idx="3024">467</cx:pt>
          <cx:pt idx="3025">556</cx:pt>
          <cx:pt idx="3026">434</cx:pt>
          <cx:pt idx="3027">1156</cx:pt>
          <cx:pt idx="3028">480</cx:pt>
          <cx:pt idx="3029">83763</cx:pt>
          <cx:pt idx="3030">141499</cx:pt>
          <cx:pt idx="3031">3784</cx:pt>
          <cx:pt idx="3032">6374</cx:pt>
          <cx:pt idx="3033">3888</cx:pt>
          <cx:pt idx="3034">249</cx:pt>
          <cx:pt idx="3035">8056</cx:pt>
          <cx:pt idx="3036">48740</cx:pt>
          <cx:pt idx="3037">2320</cx:pt>
          <cx:pt idx="3038">5785</cx:pt>
          <cx:pt idx="3039">12867</cx:pt>
          <cx:pt idx="3040">1777</cx:pt>
          <cx:pt idx="3041">868</cx:pt>
          <cx:pt idx="3042">1129</cx:pt>
          <cx:pt idx="3043">590</cx:pt>
          <cx:pt idx="3044">37</cx:pt>
          <cx:pt idx="3045">77</cx:pt>
          <cx:pt idx="3046">30</cx:pt>
          <cx:pt idx="3047">20</cx:pt>
          <cx:pt idx="3048">157</cx:pt>
          <cx:pt idx="3049">113</cx:pt>
          <cx:pt idx="3050">64</cx:pt>
          <cx:pt idx="3051">8</cx:pt>
          <cx:pt idx="3052">657</cx:pt>
          <cx:pt idx="3053">383</cx:pt>
          <cx:pt idx="3054">358</cx:pt>
          <cx:pt idx="3055">450</cx:pt>
          <cx:pt idx="3056">480</cx:pt>
          <cx:pt idx="3057">199</cx:pt>
          <cx:pt idx="3058">678</cx:pt>
          <cx:pt idx="3059">653</cx:pt>
          <cx:pt idx="3060">304</cx:pt>
          <cx:pt idx="3061">1877</cx:pt>
          <cx:pt idx="3062">246</cx:pt>
          <cx:pt idx="3063">297</cx:pt>
          <cx:pt idx="3064">1105</cx:pt>
          <cx:pt idx="3065">830</cx:pt>
          <cx:pt idx="3066">630</cx:pt>
          <cx:pt idx="3067">247</cx:pt>
          <cx:pt idx="3068">280</cx:pt>
          <cx:pt idx="3069">452</cx:pt>
          <cx:pt idx="3070">322</cx:pt>
          <cx:pt idx="3071">355</cx:pt>
          <cx:pt idx="3072">340</cx:pt>
          <cx:pt idx="3073">478</cx:pt>
          <cx:pt idx="3074">318</cx:pt>
          <cx:pt idx="3075">809</cx:pt>
          <cx:pt idx="3076">557</cx:pt>
          <cx:pt idx="3077">185</cx:pt>
          <cx:pt idx="3078">4931</cx:pt>
          <cx:pt idx="3079">4681</cx:pt>
          <cx:pt idx="3080">16777</cx:pt>
          <cx:pt idx="3081">3130</cx:pt>
          <cx:pt idx="3082">844</cx:pt>
          <cx:pt idx="3083">1156</cx:pt>
          <cx:pt idx="3084">345</cx:pt>
          <cx:pt idx="3085">43529</cx:pt>
          <cx:pt idx="3086">717</cx:pt>
          <cx:pt idx="3087">3354</cx:pt>
          <cx:pt idx="3088">2646</cx:pt>
          <cx:pt idx="3089">6670</cx:pt>
          <cx:pt idx="3090">3348</cx:pt>
          <cx:pt idx="3091">6915</cx:pt>
          <cx:pt idx="3092">1318</cx:pt>
          <cx:pt idx="3093">465</cx:pt>
          <cx:pt idx="3094">83</cx:pt>
          <cx:pt idx="3095">263</cx:pt>
          <cx:pt idx="3096">534</cx:pt>
          <cx:pt idx="3097">422</cx:pt>
          <cx:pt idx="3098">8949</cx:pt>
          <cx:pt idx="3099">690</cx:pt>
          <cx:pt idx="3100">8371</cx:pt>
          <cx:pt idx="3101">3296</cx:pt>
          <cx:pt idx="3102">908</cx:pt>
          <cx:pt idx="3103">836</cx:pt>
          <cx:pt idx="3104">29778</cx:pt>
          <cx:pt idx="3105">4689</cx:pt>
          <cx:pt idx="3106">4208</cx:pt>
          <cx:pt idx="3107">35838</cx:pt>
          <cx:pt idx="3108">4466</cx:pt>
          <cx:pt idx="3109">45828</cx:pt>
          <cx:pt idx="3110">3959</cx:pt>
          <cx:pt idx="3111">17305</cx:pt>
          <cx:pt idx="3112">54640</cx:pt>
          <cx:pt idx="3113">22531</cx:pt>
          <cx:pt idx="3114">17776</cx:pt>
          <cx:pt idx="3115">21504</cx:pt>
          <cx:pt idx="3116">10850</cx:pt>
          <cx:pt idx="3117">13130</cx:pt>
          <cx:pt idx="3118">8552</cx:pt>
          <cx:pt idx="3119">1519</cx:pt>
          <cx:pt idx="3120">5781</cx:pt>
          <cx:pt idx="3121">35510</cx:pt>
          <cx:pt idx="3122">11236</cx:pt>
          <cx:pt idx="3123">16306</cx:pt>
          <cx:pt idx="3124">2771</cx:pt>
          <cx:pt idx="3125">103959</cx:pt>
          <cx:pt idx="3126">13793</cx:pt>
          <cx:pt idx="3127">7383</cx:pt>
          <cx:pt idx="3128">4212</cx:pt>
          <cx:pt idx="3129">21045</cx:pt>
          <cx:pt idx="3130">46133</cx:pt>
          <cx:pt idx="3131">7753</cx:pt>
          <cx:pt idx="3132">14485</cx:pt>
          <cx:pt idx="3133">2264</cx:pt>
          <cx:pt idx="3134">598</cx:pt>
          <cx:pt idx="3135">3286</cx:pt>
          <cx:pt idx="3136">1914</cx:pt>
          <cx:pt idx="3137">3577</cx:pt>
          <cx:pt idx="3138">7243</cx:pt>
          <cx:pt idx="3139">13729</cx:pt>
          <cx:pt idx="3140">672</cx:pt>
          <cx:pt idx="3141">7953</cx:pt>
          <cx:pt idx="3142">7837</cx:pt>
          <cx:pt idx="3143">104746</cx:pt>
          <cx:pt idx="3144">2802</cx:pt>
          <cx:pt idx="3145">3994</cx:pt>
          <cx:pt idx="3146">497</cx:pt>
          <cx:pt idx="3147">39665</cx:pt>
          <cx:pt idx="3148">421121</cx:pt>
          <cx:pt idx="3149">321</cx:pt>
          <cx:pt idx="3150">2757</cx:pt>
          <cx:pt idx="3151">3801</cx:pt>
          <cx:pt idx="3152">2244</cx:pt>
          <cx:pt idx="3153">2293</cx:pt>
          <cx:pt idx="3154">1846</cx:pt>
          <cx:pt idx="3155">2885</cx:pt>
          <cx:pt idx="3156">1732</cx:pt>
          <cx:pt idx="3157">2439</cx:pt>
          <cx:pt idx="3158">1753</cx:pt>
          <cx:pt idx="3159">3390</cx:pt>
          <cx:pt idx="3160">3333</cx:pt>
          <cx:pt idx="3161">4229</cx:pt>
          <cx:pt idx="3162">1834</cx:pt>
          <cx:pt idx="3163">3416</cx:pt>
          <cx:pt idx="3164">3335</cx:pt>
          <cx:pt idx="3165">2658</cx:pt>
          <cx:pt idx="3166">2767</cx:pt>
          <cx:pt idx="3167">4034</cx:pt>
          <cx:pt idx="3168">2217</cx:pt>
          <cx:pt idx="3169">3358</cx:pt>
          <cx:pt idx="3170">3572</cx:pt>
          <cx:pt idx="3171">3653</cx:pt>
          <cx:pt idx="3172">2256</cx:pt>
          <cx:pt idx="3173">3130</cx:pt>
          <cx:pt idx="3174">2052</cx:pt>
          <cx:pt idx="3175">2920</cx:pt>
          <cx:pt idx="3176">3430</cx:pt>
          <cx:pt idx="3177">3235</cx:pt>
          <cx:pt idx="3178">3251</cx:pt>
          <cx:pt idx="3179">2225</cx:pt>
          <cx:pt idx="3180">2051</cx:pt>
          <cx:pt idx="3181">2059</cx:pt>
          <cx:pt idx="3182">3633</cx:pt>
          <cx:pt idx="3183">2501</cx:pt>
          <cx:pt idx="3184">2176</cx:pt>
          <cx:pt idx="3185">2833</cx:pt>
          <cx:pt idx="3186">2086</cx:pt>
          <cx:pt idx="3187">3079</cx:pt>
          <cx:pt idx="3188">3564</cx:pt>
          <cx:pt idx="3189">2593</cx:pt>
          <cx:pt idx="3190">2240</cx:pt>
          <cx:pt idx="3191">3604</cx:pt>
          <cx:pt idx="3192">3094</cx:pt>
          <cx:pt idx="3193">2704</cx:pt>
          <cx:pt idx="3194">2247</cx:pt>
          <cx:pt idx="3195">2046</cx:pt>
          <cx:pt idx="3196">773</cx:pt>
          <cx:pt idx="3197">2708</cx:pt>
          <cx:pt idx="3198">3306</cx:pt>
          <cx:pt idx="3199">2336</cx:pt>
          <cx:pt idx="3200">3003</cx:pt>
          <cx:pt idx="3201">2053</cx:pt>
          <cx:pt idx="3202">1904</cx:pt>
          <cx:pt idx="3203">3247</cx:pt>
          <cx:pt idx="3204">2761</cx:pt>
          <cx:pt idx="3205">3582</cx:pt>
          <cx:pt idx="3206">3478</cx:pt>
          <cx:pt idx="3207">3193</cx:pt>
          <cx:pt idx="3208">2603</cx:pt>
          <cx:pt idx="3209">2700</cx:pt>
          <cx:pt idx="3210">2977</cx:pt>
          <cx:pt idx="3211">3644</cx:pt>
          <cx:pt idx="3212">2228</cx:pt>
          <cx:pt idx="3213">1923</cx:pt>
          <cx:pt idx="3214">2331</cx:pt>
          <cx:pt idx="3215">3305</cx:pt>
          <cx:pt idx="3216">2754</cx:pt>
          <cx:pt idx="3217">1022</cx:pt>
          <cx:pt idx="3218">1982</cx:pt>
          <cx:pt idx="3219">1712</cx:pt>
          <cx:pt idx="3220">2136</cx:pt>
          <cx:pt idx="3221">1583</cx:pt>
          <cx:pt idx="3222">1534</cx:pt>
          <cx:pt idx="3223">1514</cx:pt>
          <cx:pt idx="3224">939</cx:pt>
          <cx:pt idx="3225">887</cx:pt>
          <cx:pt idx="3226">984</cx:pt>
          <cx:pt idx="3227">1435</cx:pt>
          <cx:pt idx="3228">866</cx:pt>
          <cx:pt idx="3229">1336</cx:pt>
          <cx:pt idx="3230">1548</cx:pt>
          <cx:pt idx="3231">723</cx:pt>
          <cx:pt idx="3232">921</cx:pt>
          <cx:pt idx="3233">1463</cx:pt>
          <cx:pt idx="3234">816</cx:pt>
          <cx:pt idx="3235">779</cx:pt>
          <cx:pt idx="3236">1305</cx:pt>
          <cx:pt idx="3237">684</cx:pt>
          <cx:pt idx="3238">1449</cx:pt>
          <cx:pt idx="3239">1446</cx:pt>
          <cx:pt idx="3240">2665</cx:pt>
          <cx:pt idx="3241">3710</cx:pt>
          <cx:pt idx="3242">3482</cx:pt>
          <cx:pt idx="3243">2310</cx:pt>
          <cx:pt idx="3244">3923</cx:pt>
          <cx:pt idx="3245">3822</cx:pt>
          <cx:pt idx="3246">2733</cx:pt>
          <cx:pt idx="3247">2026</cx:pt>
          <cx:pt idx="3248">2554</cx:pt>
          <cx:pt idx="3249">2343</cx:pt>
          <cx:pt idx="3250">2332</cx:pt>
          <cx:pt idx="3251">2484</cx:pt>
          <cx:pt idx="3252">3550</cx:pt>
          <cx:pt idx="3253">5638</cx:pt>
          <cx:pt idx="3254">4551</cx:pt>
          <cx:pt idx="3255">5572</cx:pt>
          <cx:pt idx="3256">5107</cx:pt>
          <cx:pt idx="3257">2888</cx:pt>
          <cx:pt idx="3258">5313</cx:pt>
          <cx:pt idx="3259">3446</cx:pt>
          <cx:pt idx="3260">5197</cx:pt>
          <cx:pt idx="3261">3379</cx:pt>
          <cx:pt idx="3262">2251</cx:pt>
          <cx:pt idx="3263">2721</cx:pt>
          <cx:pt idx="3264">8236</cx:pt>
          <cx:pt idx="3265">4442</cx:pt>
          <cx:pt idx="3266">185693</cx:pt>
          <cx:pt idx="3267">405</cx:pt>
          <cx:pt idx="3268">317</cx:pt>
          <cx:pt idx="3269">186</cx:pt>
          <cx:pt idx="3270">867</cx:pt>
          <cx:pt idx="3271">796</cx:pt>
          <cx:pt idx="3272">598</cx:pt>
          <cx:pt idx="3273">857</cx:pt>
          <cx:pt idx="3274">587</cx:pt>
          <cx:pt idx="3275">870</cx:pt>
          <cx:pt idx="3276">688</cx:pt>
          <cx:pt idx="3277">2681</cx:pt>
          <cx:pt idx="3278">17728</cx:pt>
          <cx:pt idx="3279">17144</cx:pt>
          <cx:pt idx="3280">185018</cx:pt>
          <cx:pt idx="3281">5853</cx:pt>
          <cx:pt idx="3282">52606</cx:pt>
          <cx:pt idx="3283">107</cx:pt>
          <cx:pt idx="3284">98</cx:pt>
          <cx:pt idx="3285">14364</cx:pt>
          <cx:pt idx="3286">377773</cx:pt>
          <cx:pt idx="3287">3202</cx:pt>
          <cx:pt idx="3288">36158</cx:pt>
          <cx:pt idx="3289">33710</cx:pt>
          <cx:pt idx="3290">11302</cx:pt>
          <cx:pt idx="3291">519</cx:pt>
          <cx:pt idx="3292">1236</cx:pt>
          <cx:pt idx="3293">4294</cx:pt>
          <cx:pt idx="3294">1140</cx:pt>
          <cx:pt idx="3295">1087</cx:pt>
          <cx:pt idx="3296">1182</cx:pt>
          <cx:pt idx="3297">1209</cx:pt>
          <cx:pt idx="3298">1237</cx:pt>
          <cx:pt idx="3299">1362</cx:pt>
          <cx:pt idx="3300">932</cx:pt>
          <cx:pt idx="3301">1342</cx:pt>
          <cx:pt idx="3302">1245</cx:pt>
          <cx:pt idx="3303">1223</cx:pt>
          <cx:pt idx="3304">1240</cx:pt>
          <cx:pt idx="3305">1183</cx:pt>
          <cx:pt idx="3306">1088</cx:pt>
          <cx:pt idx="3307">1042</cx:pt>
          <cx:pt idx="3308">1327</cx:pt>
          <cx:pt idx="3309">1340</cx:pt>
          <cx:pt idx="3310">1092</cx:pt>
          <cx:pt idx="3311">1170</cx:pt>
          <cx:pt idx="3312">1206</cx:pt>
          <cx:pt idx="3313">1297</cx:pt>
          <cx:pt idx="3314">1307</cx:pt>
          <cx:pt idx="3315">1047</cx:pt>
          <cx:pt idx="3316">1082</cx:pt>
          <cx:pt idx="3317">1131</cx:pt>
          <cx:pt idx="3318">1276</cx:pt>
          <cx:pt idx="3319">1503</cx:pt>
          <cx:pt idx="3320">1724</cx:pt>
          <cx:pt idx="3321">20507</cx:pt>
          <cx:pt idx="3322">758</cx:pt>
          <cx:pt idx="3323">586</cx:pt>
          <cx:pt idx="3324">574</cx:pt>
          <cx:pt idx="3325">1740</cx:pt>
          <cx:pt idx="3326">1701</cx:pt>
          <cx:pt idx="3327">482</cx:pt>
          <cx:pt idx="3328">1487</cx:pt>
          <cx:pt idx="3329">3565</cx:pt>
          <cx:pt idx="3330">1840</cx:pt>
          <cx:pt idx="3331">14755</cx:pt>
          <cx:pt idx="3332">5354</cx:pt>
          <cx:pt idx="3333">468869</cx:pt>
          <cx:pt idx="3334">9114</cx:pt>
          <cx:pt idx="3335">1597</cx:pt>
          <cx:pt idx="3336">3302</cx:pt>
          <cx:pt idx="3337">1026</cx:pt>
          <cx:pt idx="3338">11624</cx:pt>
          <cx:pt idx="3339">8998</cx:pt>
          <cx:pt idx="3340">51125</cx:pt>
          <cx:pt idx="3341">3009</cx:pt>
          <cx:pt idx="3342">43382</cx:pt>
          <cx:pt idx="3343">12128</cx:pt>
          <cx:pt idx="3344">1606</cx:pt>
          <cx:pt idx="3345">585</cx:pt>
          <cx:pt idx="3346">2261</cx:pt>
          <cx:pt idx="3347">13</cx:pt>
          <cx:pt idx="3348">4395</cx:pt>
          <cx:pt idx="3349">6881</cx:pt>
          <cx:pt idx="3350">454430</cx:pt>
          <cx:pt idx="3351">1531</cx:pt>
          <cx:pt idx="3352">60758</cx:pt>
          <cx:pt idx="3353">69126</cx:pt>
          <cx:pt idx="3354">8825</cx:pt>
          <cx:pt idx="3355">1698</cx:pt>
          <cx:pt idx="3356">347</cx:pt>
          <cx:pt idx="3357">67756</cx:pt>
          <cx:pt idx="3358">85746</cx:pt>
          <cx:pt idx="3359">1755</cx:pt>
          <cx:pt idx="3360">1692</cx:pt>
          <cx:pt idx="3361">4264</cx:pt>
          <cx:pt idx="3362">1861</cx:pt>
          <cx:pt idx="3363">1511</cx:pt>
          <cx:pt idx="3364">20969</cx:pt>
          <cx:pt idx="3365">6354</cx:pt>
          <cx:pt idx="3366">127</cx:pt>
          <cx:pt idx="3367">2736</cx:pt>
          <cx:pt idx="3368">2985</cx:pt>
          <cx:pt idx="3369">1177</cx:pt>
          <cx:pt idx="3370">104890</cx:pt>
          <cx:pt idx="3371">146442</cx:pt>
          <cx:pt idx="3372">6876</cx:pt>
          <cx:pt idx="3373">542017</cx:pt>
          <cx:pt idx="3374">383886</cx:pt>
          <cx:pt idx="3375">366185</cx:pt>
          <cx:pt idx="3376">69517</cx:pt>
          <cx:pt idx="3377">367932</cx:pt>
          <cx:pt idx="3378">296313</cx:pt>
          <cx:pt idx="3379">5608</cx:pt>
          <cx:pt idx="3380">20496</cx:pt>
          <cx:pt idx="3381">187140</cx:pt>
          <cx:pt idx="3382">144319</cx:pt>
          <cx:pt idx="3383">42965</cx:pt>
          <cx:pt idx="3384">89463</cx:pt>
          <cx:pt idx="3385">1347</cx:pt>
          <cx:pt idx="3386">1096</cx:pt>
          <cx:pt idx="3387">1383</cx:pt>
          <cx:pt idx="3388">520</cx:pt>
          <cx:pt idx="3389">2030</cx:pt>
          <cx:pt idx="3390">380871</cx:pt>
          <cx:pt idx="3391">48713</cx:pt>
          <cx:pt idx="3392">302</cx:pt>
          <cx:pt idx="3393">4037</cx:pt>
          <cx:pt idx="3394">258</cx:pt>
          <cx:pt idx="3395">446</cx:pt>
          <cx:pt idx="3396">4628</cx:pt>
          <cx:pt idx="3397">5696</cx:pt>
          <cx:pt idx="3398">4461</cx:pt>
          <cx:pt idx="3399">299</cx:pt>
          <cx:pt idx="3400">542</cx:pt>
          <cx:pt idx="3401">2870</cx:pt>
          <cx:pt idx="3402">4261</cx:pt>
          <cx:pt idx="3403">4086</cx:pt>
          <cx:pt idx="3404">2747</cx:pt>
          <cx:pt idx="3405">4040</cx:pt>
          <cx:pt idx="3406">4903</cx:pt>
          <cx:pt idx="3407">4421</cx:pt>
          <cx:pt idx="3408">3697</cx:pt>
          <cx:pt idx="3409">3737</cx:pt>
          <cx:pt idx="3410">3806</cx:pt>
          <cx:pt idx="3411">3885</cx:pt>
          <cx:pt idx="3412">4195</cx:pt>
          <cx:pt idx="3413">3494</cx:pt>
          <cx:pt idx="3414">3664</cx:pt>
          <cx:pt idx="3415">3154</cx:pt>
          <cx:pt idx="3416">4634</cx:pt>
          <cx:pt idx="3417">3594</cx:pt>
          <cx:pt idx="3418">3951</cx:pt>
          <cx:pt idx="3419">4096</cx:pt>
          <cx:pt idx="3420">3501</cx:pt>
          <cx:pt idx="3421">4676</cx:pt>
          <cx:pt idx="3422">4342</cx:pt>
          <cx:pt idx="3423">4047</cx:pt>
          <cx:pt idx="3424">3848</cx:pt>
          <cx:pt idx="3425">4109</cx:pt>
          <cx:pt idx="3426">5268</cx:pt>
          <cx:pt idx="3427">4745</cx:pt>
          <cx:pt idx="3428">4211</cx:pt>
          <cx:pt idx="3429">4146</cx:pt>
          <cx:pt idx="3430">6799</cx:pt>
          <cx:pt idx="3431">8821</cx:pt>
          <cx:pt idx="3432">5801</cx:pt>
          <cx:pt idx="3433">5445</cx:pt>
          <cx:pt idx="3434">5286</cx:pt>
          <cx:pt idx="3435">6795</cx:pt>
          <cx:pt idx="3436">5539</cx:pt>
          <cx:pt idx="3437">7438</cx:pt>
          <cx:pt idx="3438">8013</cx:pt>
          <cx:pt idx="3439">5894</cx:pt>
          <cx:pt idx="3440">4762</cx:pt>
          <cx:pt idx="3441">4752</cx:pt>
          <cx:pt idx="3442">4300</cx:pt>
          <cx:pt idx="3443">5057</cx:pt>
          <cx:pt idx="3444">5287</cx:pt>
          <cx:pt idx="3445">4246</cx:pt>
          <cx:pt idx="3446">4547</cx:pt>
          <cx:pt idx="3447">3855</cx:pt>
          <cx:pt idx="3448">4777</cx:pt>
          <cx:pt idx="3449">4717</cx:pt>
          <cx:pt idx="3450">5128</cx:pt>
          <cx:pt idx="3451">5693</cx:pt>
          <cx:pt idx="3452">7275</cx:pt>
          <cx:pt idx="3453">6223</cx:pt>
          <cx:pt idx="3454">4304</cx:pt>
          <cx:pt idx="3455">4024</cx:pt>
          <cx:pt idx="3456">5535</cx:pt>
          <cx:pt idx="3457">4980</cx:pt>
          <cx:pt idx="3458">4217</cx:pt>
          <cx:pt idx="3459">4547</cx:pt>
          <cx:pt idx="3460">3677</cx:pt>
          <cx:pt idx="3461">4976</cx:pt>
          <cx:pt idx="3462">4517</cx:pt>
          <cx:pt idx="3463">12187</cx:pt>
          <cx:pt idx="3464">7591</cx:pt>
          <cx:pt idx="3465">20688</cx:pt>
          <cx:pt idx="3466">195</cx:pt>
          <cx:pt idx="3467">660</cx:pt>
          <cx:pt idx="3468">812</cx:pt>
          <cx:pt idx="3469">993</cx:pt>
          <cx:pt idx="3470">374</cx:pt>
          <cx:pt idx="3471">73</cx:pt>
          <cx:pt idx="3472">849</cx:pt>
          <cx:pt idx="3473">451</cx:pt>
          <cx:pt idx="3474">526</cx:pt>
          <cx:pt idx="3475">937</cx:pt>
          <cx:pt idx="3476">1211</cx:pt>
          <cx:pt idx="3477">583</cx:pt>
          <cx:pt idx="3478">376</cx:pt>
          <cx:pt idx="3479">356</cx:pt>
          <cx:pt idx="3480">259</cx:pt>
          <cx:pt idx="3481">279</cx:pt>
          <cx:pt idx="3482">31321</cx:pt>
          <cx:pt idx="3483">943</cx:pt>
          <cx:pt idx="3484">1267</cx:pt>
          <cx:pt idx="3485">179</cx:pt>
          <cx:pt idx="3486">544</cx:pt>
          <cx:pt idx="3487">4998</cx:pt>
          <cx:pt idx="3488">178487</cx:pt>
          <cx:pt idx="3489">248647</cx:pt>
          <cx:pt idx="3490">93300</cx:pt>
          <cx:pt idx="3491">78066</cx:pt>
          <cx:pt idx="3492">2673</cx:pt>
          <cx:pt idx="3493">71891</cx:pt>
          <cx:pt idx="3494">78017</cx:pt>
          <cx:pt idx="3495">332072</cx:pt>
          <cx:pt idx="3496">373850</cx:pt>
          <cx:pt idx="3497">8930</cx:pt>
          <cx:pt idx="3498">824</cx:pt>
          <cx:pt idx="3499">87103</cx:pt>
          <cx:pt idx="3500">132003</cx:pt>
          <cx:pt idx="3501">119201</cx:pt>
          <cx:pt idx="3502">105084</cx:pt>
          <cx:pt idx="3503">89940</cx:pt>
          <cx:pt idx="3504">7370</cx:pt>
          <cx:pt idx="3505">12855</cx:pt>
          <cx:pt idx="3506">556616</cx:pt>
          <cx:pt idx="3507">2061</cx:pt>
          <cx:pt idx="3508">49736</cx:pt>
          <cx:pt idx="3509">1300</cx:pt>
          <cx:pt idx="3510">4552</cx:pt>
          <cx:pt idx="3511">11591</cx:pt>
          <cx:pt idx="3512">425</cx:pt>
          <cx:pt idx="3513">10732</cx:pt>
          <cx:pt idx="3514">5554</cx:pt>
          <cx:pt idx="3515">845</cx:pt>
          <cx:pt idx="3516">19665</cx:pt>
          <cx:pt idx="3517">33963</cx:pt>
          <cx:pt idx="3518">20293</cx:pt>
          <cx:pt idx="3519">5769</cx:pt>
          <cx:pt idx="3520">517212</cx:pt>
          <cx:pt idx="3521">4420</cx:pt>
          <cx:pt idx="3522">12973</cx:pt>
          <cx:pt idx="3523">18341</cx:pt>
          <cx:pt idx="3524">2118</cx:pt>
          <cx:pt idx="3525">4728</cx:pt>
          <cx:pt idx="3526">382</cx:pt>
          <cx:pt idx="3527">8584</cx:pt>
          <cx:pt idx="3528">3236</cx:pt>
          <cx:pt idx="3529">2746</cx:pt>
          <cx:pt idx="3530">18384</cx:pt>
          <cx:pt idx="3531">10822</cx:pt>
          <cx:pt idx="3532">27815</cx:pt>
          <cx:pt idx="3533">24891</cx:pt>
          <cx:pt idx="3534">18676</cx:pt>
          <cx:pt idx="3535">18666</cx:pt>
          <cx:pt idx="3536">24254</cx:pt>
          <cx:pt idx="3537">26387</cx:pt>
          <cx:pt idx="3538">27197</cx:pt>
          <cx:pt idx="3539">5111</cx:pt>
          <cx:pt idx="3540">15013</cx:pt>
          <cx:pt idx="3541">14958</cx:pt>
          <cx:pt idx="3542">15497</cx:pt>
          <cx:pt idx="3543">16810</cx:pt>
          <cx:pt idx="3544">15766</cx:pt>
          <cx:pt idx="3545">13542</cx:pt>
          <cx:pt idx="3546">11241</cx:pt>
          <cx:pt idx="3547">5354</cx:pt>
          <cx:pt idx="3548">307</cx:pt>
          <cx:pt idx="3549">5604</cx:pt>
          <cx:pt idx="3550">2572</cx:pt>
          <cx:pt idx="3551">6001</cx:pt>
          <cx:pt idx="3552">6801</cx:pt>
          <cx:pt idx="3553">202107</cx:pt>
          <cx:pt idx="3554">149</cx:pt>
          <cx:pt idx="3555">122832</cx:pt>
          <cx:pt idx="3556">5898</cx:pt>
          <cx:pt idx="3557">34420</cx:pt>
          <cx:pt idx="3558">16111</cx:pt>
          <cx:pt idx="3559">59847</cx:pt>
          <cx:pt idx="3560">59012</cx:pt>
          <cx:pt idx="3561">59479</cx:pt>
          <cx:pt idx="3562">46908</cx:pt>
          <cx:pt idx="3563">61711</cx:pt>
          <cx:pt idx="3564">43027</cx:pt>
          <cx:pt idx="3565">60</cx:pt>
          <cx:pt idx="3566">9870</cx:pt>
          <cx:pt idx="3567">1186</cx:pt>
          <cx:pt idx="3568">2947</cx:pt>
          <cx:pt idx="3569">490</cx:pt>
          <cx:pt idx="3570">3256</cx:pt>
          <cx:pt idx="3571">404</cx:pt>
          <cx:pt idx="3572">6882</cx:pt>
          <cx:pt idx="3573">7101</cx:pt>
          <cx:pt idx="3574">1088</cx:pt>
          <cx:pt idx="3575">11998</cx:pt>
          <cx:pt idx="3576">4868</cx:pt>
          <cx:pt idx="3577">125596</cx:pt>
          <cx:pt idx="3578">11761</cx:pt>
          <cx:pt idx="3579">24334</cx:pt>
          <cx:pt idx="3580">106654</cx:pt>
          <cx:pt idx="3581">186409</cx:pt>
          <cx:pt idx="3582">618177</cx:pt>
          <cx:pt idx="3583">487</cx:pt>
          <cx:pt idx="3584">706</cx:pt>
          <cx:pt idx="3585">348</cx:pt>
          <cx:pt idx="3586">471</cx:pt>
          <cx:pt idx="3587">450</cx:pt>
          <cx:pt idx="3588">642</cx:pt>
          <cx:pt idx="3589">658</cx:pt>
          <cx:pt idx="3590">1132</cx:pt>
          <cx:pt idx="3591">453</cx:pt>
          <cx:pt idx="3592">340</cx:pt>
          <cx:pt idx="3593">815</cx:pt>
          <cx:pt idx="3594">898</cx:pt>
          <cx:pt idx="3595">681</cx:pt>
          <cx:pt idx="3596">851</cx:pt>
          <cx:pt idx="3597">156</cx:pt>
          <cx:pt idx="3598">66160</cx:pt>
          <cx:pt idx="3599">47</cx:pt>
          <cx:pt idx="3600">75087</cx:pt>
          <cx:pt idx="3601">269393</cx:pt>
          <cx:pt idx="3602">5874</cx:pt>
          <cx:pt idx="3603">36571</cx:pt>
          <cx:pt idx="3604">30516</cx:pt>
          <cx:pt idx="3605">51475</cx:pt>
          <cx:pt idx="3606">1480</cx:pt>
          <cx:pt idx="3607">14851</cx:pt>
          <cx:pt idx="3608">6386</cx:pt>
          <cx:pt idx="3609">46178</cx:pt>
          <cx:pt idx="3610">97026</cx:pt>
          <cx:pt idx="3611">9069</cx:pt>
          <cx:pt idx="3612">65383</cx:pt>
          <cx:pt idx="3613">16936</cx:pt>
          <cx:pt idx="3614">167869</cx:pt>
          <cx:pt idx="3615">5001</cx:pt>
          <cx:pt idx="3616">1565</cx:pt>
          <cx:pt idx="3617">961</cx:pt>
          <cx:pt idx="3618">202</cx:pt>
          <cx:pt idx="3619">1354</cx:pt>
          <cx:pt idx="3620">2550</cx:pt>
          <cx:pt idx="3621">6919</cx:pt>
          <cx:pt idx="3622">31691</cx:pt>
          <cx:pt idx="3623">3948</cx:pt>
          <cx:pt idx="3624">12033</cx:pt>
          <cx:pt idx="3625">5809</cx:pt>
          <cx:pt idx="3626">7362</cx:pt>
          <cx:pt idx="3627">28919</cx:pt>
          <cx:pt idx="3628">12180</cx:pt>
          <cx:pt idx="3629">8640</cx:pt>
          <cx:pt idx="3630">78</cx:pt>
          <cx:pt idx="3631">424</cx:pt>
          <cx:pt idx="3632">21888</cx:pt>
          <cx:pt idx="3633">6276</cx:pt>
          <cx:pt idx="3634">235434</cx:pt>
          <cx:pt idx="3635">56069</cx:pt>
          <cx:pt idx="3636">33716</cx:pt>
          <cx:pt idx="3637">386</cx:pt>
          <cx:pt idx="3638">4309</cx:pt>
          <cx:pt idx="3639">7335</cx:pt>
          <cx:pt idx="3640">1467</cx:pt>
          <cx:pt idx="3641">1310</cx:pt>
          <cx:pt idx="3642">3811</cx:pt>
          <cx:pt idx="3643">10514</cx:pt>
          <cx:pt idx="3644">5859</cx:pt>
          <cx:pt idx="3645">10963</cx:pt>
          <cx:pt idx="3646">388047</cx:pt>
          <cx:pt idx="3647">724</cx:pt>
          <cx:pt idx="3648">205351</cx:pt>
          <cx:pt idx="3649">904</cx:pt>
          <cx:pt idx="3650">6867</cx:pt>
          <cx:pt idx="3651">6572</cx:pt>
          <cx:pt idx="3652">46166</cx:pt>
          <cx:pt idx="3653">180</cx:pt>
          <cx:pt idx="3654">8466</cx:pt>
          <cx:pt idx="3655">82243</cx:pt>
          <cx:pt idx="3656">10135</cx:pt>
          <cx:pt idx="3657">6741</cx:pt>
          <cx:pt idx="3658">20582</cx:pt>
          <cx:pt idx="3659">39344</cx:pt>
          <cx:pt idx="3660">15108</cx:pt>
          <cx:pt idx="3661">6131</cx:pt>
          <cx:pt idx="3662">43463</cx:pt>
          <cx:pt idx="3663">22003</cx:pt>
          <cx:pt idx="3664">23241</cx:pt>
          <cx:pt idx="3665">19824</cx:pt>
          <cx:pt idx="3666">14182</cx:pt>
          <cx:pt idx="3667">4106</cx:pt>
          <cx:pt idx="3668">45020</cx:pt>
          <cx:pt idx="3669">159573</cx:pt>
          <cx:pt idx="3670">44457</cx:pt>
          <cx:pt idx="3671">100791</cx:pt>
          <cx:pt idx="3672">66605</cx:pt>
          <cx:pt idx="3673">20926</cx:pt>
          <cx:pt idx="3674">767285</cx:pt>
          <cx:pt idx="3675">29218</cx:pt>
          <cx:pt idx="3676">35700</cx:pt>
          <cx:pt idx="3677">5260</cx:pt>
          <cx:pt idx="3678">6325</cx:pt>
          <cx:pt idx="3679">3024</cx:pt>
          <cx:pt idx="3680">20309</cx:pt>
          <cx:pt idx="3681">25773</cx:pt>
          <cx:pt idx="3682">158</cx:pt>
          <cx:pt idx="3683">591</cx:pt>
          <cx:pt idx="3684">1247</cx:pt>
          <cx:pt idx="3685">1445</cx:pt>
          <cx:pt idx="3686">8979</cx:pt>
          <cx:pt idx="3687">98</cx:pt>
          <cx:pt idx="3688">109</cx:pt>
          <cx:pt idx="3689">74</cx:pt>
          <cx:pt idx="3690">218</cx:pt>
          <cx:pt idx="3691">6948</cx:pt>
          <cx:pt idx="3692">2612</cx:pt>
          <cx:pt idx="3693">2497</cx:pt>
          <cx:pt idx="3694">2876</cx:pt>
          <cx:pt idx="3695">1801</cx:pt>
          <cx:pt idx="3696">9083</cx:pt>
          <cx:pt idx="3697">4595</cx:pt>
          <cx:pt idx="3698">6599</cx:pt>
          <cx:pt idx="3699">1214</cx:pt>
          <cx:pt idx="3700">10134</cx:pt>
          <cx:pt idx="3701">7292</cx:pt>
          <cx:pt idx="3702">3620</cx:pt>
          <cx:pt idx="3703">3158</cx:pt>
          <cx:pt idx="3704">5695</cx:pt>
          <cx:pt idx="3705">414</cx:pt>
          <cx:pt idx="3706">39940</cx:pt>
          <cx:pt idx="3707">149622</cx:pt>
          <cx:pt idx="3708">777</cx:pt>
          <cx:pt idx="3709">6735</cx:pt>
          <cx:pt idx="3710">36285</cx:pt>
          <cx:pt idx="3711">6399</cx:pt>
          <cx:pt idx="3712">45090</cx:pt>
          <cx:pt idx="3713">153510</cx:pt>
          <cx:pt idx="3714">66729</cx:pt>
          <cx:pt idx="3715">62</cx:pt>
          <cx:pt idx="3716">28681</cx:pt>
          <cx:pt idx="3717">3343</cx:pt>
          <cx:pt idx="3718">6923</cx:pt>
          <cx:pt idx="3719">159314</cx:pt>
          <cx:pt idx="3720">53473</cx:pt>
          <cx:pt idx="3721">4656</cx:pt>
          <cx:pt idx="3722">3530</cx:pt>
          <cx:pt idx="3723">23506</cx:pt>
          <cx:pt idx="3724">7049</cx:pt>
          <cx:pt idx="3725">7425</cx:pt>
          <cx:pt idx="3726">6697</cx:pt>
          <cx:pt idx="3727">109117</cx:pt>
          <cx:pt idx="3728">388</cx:pt>
          <cx:pt idx="3729">4007</cx:pt>
          <cx:pt idx="3730">141</cx:pt>
          <cx:pt idx="3731">191</cx:pt>
          <cx:pt idx="3732">140</cx:pt>
          <cx:pt idx="3733">388</cx:pt>
          <cx:pt idx="3734">337</cx:pt>
          <cx:pt idx="3735">418</cx:pt>
          <cx:pt idx="3736">890</cx:pt>
          <cx:pt idx="3737">595</cx:pt>
          <cx:pt idx="3738">1066</cx:pt>
          <cx:pt idx="3739">440</cx:pt>
          <cx:pt idx="3740">375</cx:pt>
          <cx:pt idx="3741">338</cx:pt>
          <cx:pt idx="3742">519</cx:pt>
          <cx:pt idx="3743">662</cx:pt>
          <cx:pt idx="3744">462</cx:pt>
          <cx:pt idx="3745">558</cx:pt>
          <cx:pt idx="3746">569</cx:pt>
          <cx:pt idx="3747">645</cx:pt>
          <cx:pt idx="3748">597</cx:pt>
          <cx:pt idx="3749">469</cx:pt>
          <cx:pt idx="3750">434</cx:pt>
          <cx:pt idx="3751">544</cx:pt>
          <cx:pt idx="3752">423</cx:pt>
          <cx:pt idx="3753">371</cx:pt>
          <cx:pt idx="3754">586</cx:pt>
          <cx:pt idx="3755">411</cx:pt>
          <cx:pt idx="3756">428</cx:pt>
          <cx:pt idx="3757">347</cx:pt>
          <cx:pt idx="3758">354</cx:pt>
          <cx:pt idx="3759">479</cx:pt>
          <cx:pt idx="3760">255</cx:pt>
          <cx:pt idx="3761">464</cx:pt>
          <cx:pt idx="3762">432</cx:pt>
          <cx:pt idx="3763">417</cx:pt>
          <cx:pt idx="3764">466</cx:pt>
          <cx:pt idx="3765">656</cx:pt>
          <cx:pt idx="3766">399</cx:pt>
          <cx:pt idx="3767">386</cx:pt>
          <cx:pt idx="3768">260</cx:pt>
          <cx:pt idx="3769">288</cx:pt>
          <cx:pt idx="3770">322</cx:pt>
          <cx:pt idx="3771">318</cx:pt>
          <cx:pt idx="3772">429</cx:pt>
          <cx:pt idx="3773">365</cx:pt>
          <cx:pt idx="3774">459</cx:pt>
          <cx:pt idx="3775">532</cx:pt>
          <cx:pt idx="3776">372</cx:pt>
          <cx:pt idx="3777">270</cx:pt>
          <cx:pt idx="3778">242</cx:pt>
          <cx:pt idx="3779">183</cx:pt>
          <cx:pt idx="3780">427</cx:pt>
          <cx:pt idx="3781">397</cx:pt>
          <cx:pt idx="3782">287</cx:pt>
          <cx:pt idx="3783">281</cx:pt>
          <cx:pt idx="3784">208</cx:pt>
          <cx:pt idx="3785">301</cx:pt>
          <cx:pt idx="3786">207</cx:pt>
          <cx:pt idx="3787">229</cx:pt>
          <cx:pt idx="3788">215</cx:pt>
          <cx:pt idx="3789">166</cx:pt>
          <cx:pt idx="3790">265</cx:pt>
          <cx:pt idx="3791">225</cx:pt>
          <cx:pt idx="3792">409</cx:pt>
          <cx:pt idx="3793">639</cx:pt>
          <cx:pt idx="3794">576</cx:pt>
          <cx:pt idx="3795">439</cx:pt>
          <cx:pt idx="3796">137</cx:pt>
          <cx:pt idx="3797">97</cx:pt>
          <cx:pt idx="3798">222</cx:pt>
          <cx:pt idx="3799">67</cx:pt>
          <cx:pt idx="3800">825</cx:pt>
          <cx:pt idx="3801">9376</cx:pt>
          <cx:pt idx="3802">30259</cx:pt>
          <cx:pt idx="3803">6002</cx:pt>
          <cx:pt idx="3804">145</cx:pt>
          <cx:pt idx="3805">1508</cx:pt>
          <cx:pt idx="3806">6247</cx:pt>
          <cx:pt idx="3807">45359</cx:pt>
          <cx:pt idx="3808">105</cx:pt>
          <cx:pt idx="3809">10222</cx:pt>
          <cx:pt idx="3810">1154474</cx:pt>
          <cx:pt idx="3811">1811736</cx:pt>
          <cx:pt idx="3812">928046</cx:pt>
          <cx:pt idx="3813">148161</cx:pt>
          <cx:pt idx="3814">27381</cx:pt>
          <cx:pt idx="3815">12651</cx:pt>
          <cx:pt idx="3816">4241</cx:pt>
          <cx:pt idx="3817">23671</cx:pt>
          <cx:pt idx="3818">1146</cx:pt>
          <cx:pt idx="3819">3809</cx:pt>
          <cx:pt idx="3820">7321</cx:pt>
          <cx:pt idx="3821">2516</cx:pt>
          <cx:pt idx="3822">4555</cx:pt>
          <cx:pt idx="3823">10803</cx:pt>
          <cx:pt idx="3824">32841</cx:pt>
          <cx:pt idx="3825">18212</cx:pt>
          <cx:pt idx="3826">72251</cx:pt>
          <cx:pt idx="3827">25977</cx:pt>
          <cx:pt idx="3828">36494</cx:pt>
          <cx:pt idx="3829">23165</cx:pt>
          <cx:pt idx="3830">27004</cx:pt>
          <cx:pt idx="3831">12495</cx:pt>
          <cx:pt idx="3832">7294</cx:pt>
          <cx:pt idx="3833">14581</cx:pt>
          <cx:pt idx="3834">19766</cx:pt>
          <cx:pt idx="3835">24436</cx:pt>
          <cx:pt idx="3836">36963</cx:pt>
          <cx:pt idx="3837">1653</cx:pt>
          <cx:pt idx="3838">12127</cx:pt>
          <cx:pt idx="3839">14241</cx:pt>
          <cx:pt idx="3840">13886</cx:pt>
          <cx:pt idx="3841">3890</cx:pt>
          <cx:pt idx="3842">28971</cx:pt>
          <cx:pt idx="3843">8555</cx:pt>
          <cx:pt idx="3844">29099</cx:pt>
          <cx:pt idx="3845">12916</cx:pt>
          <cx:pt idx="3846">30541</cx:pt>
          <cx:pt idx="3847">91103</cx:pt>
          <cx:pt idx="3848">621</cx:pt>
          <cx:pt idx="3849">5940</cx:pt>
          <cx:pt idx="3850">25184</cx:pt>
          <cx:pt idx="3851">2743</cx:pt>
          <cx:pt idx="3852">1176</cx:pt>
          <cx:pt idx="3853">543</cx:pt>
          <cx:pt idx="3854">20329</cx:pt>
          <cx:pt idx="3855">43</cx:pt>
          <cx:pt idx="3856">11692</cx:pt>
          <cx:pt idx="3857">137687</cx:pt>
          <cx:pt idx="3858">53983</cx:pt>
          <cx:pt idx="3859">3275</cx:pt>
          <cx:pt idx="3860">9167</cx:pt>
          <cx:pt idx="3861">3020</cx:pt>
          <cx:pt idx="3862">3054</cx:pt>
          <cx:pt idx="3863">6035</cx:pt>
          <cx:pt idx="3864">1919</cx:pt>
          <cx:pt idx="3865">8327</cx:pt>
          <cx:pt idx="3866">3680</cx:pt>
          <cx:pt idx="3867">40292</cx:pt>
          <cx:pt idx="3868">115</cx:pt>
          <cx:pt idx="3869">3040</cx:pt>
          <cx:pt idx="3870">954</cx:pt>
          <cx:pt idx="3871">7039</cx:pt>
          <cx:pt idx="3872">194</cx:pt>
          <cx:pt idx="3873">321</cx:pt>
          <cx:pt idx="3874">4097</cx:pt>
          <cx:pt idx="3875">27288</cx:pt>
          <cx:pt idx="3876">6129</cx:pt>
          <cx:pt idx="3877">435</cx:pt>
          <cx:pt idx="3878">352</cx:pt>
          <cx:pt idx="3879">608</cx:pt>
          <cx:pt idx="3880">1240</cx:pt>
          <cx:pt idx="3881">596</cx:pt>
          <cx:pt idx="3882">1189</cx:pt>
          <cx:pt idx="3883">70876</cx:pt>
          <cx:pt idx="3884">4771</cx:pt>
          <cx:pt idx="3885">16530</cx:pt>
          <cx:pt idx="3886">10401</cx:pt>
          <cx:pt idx="3887">109814</cx:pt>
          <cx:pt idx="3888">103119</cx:pt>
          <cx:pt idx="3889">23834</cx:pt>
          <cx:pt idx="3890">3193</cx:pt>
          <cx:pt idx="3891">46132</cx:pt>
          <cx:pt idx="3892">10960</cx:pt>
          <cx:pt idx="3893">932</cx:pt>
          <cx:pt idx="3894">10454</cx:pt>
          <cx:pt idx="3895">3630</cx:pt>
          <cx:pt idx="3896">5166</cx:pt>
          <cx:pt idx="3897">4973</cx:pt>
          <cx:pt idx="3898">9273</cx:pt>
          <cx:pt idx="3899">7134</cx:pt>
          <cx:pt idx="3900">4033</cx:pt>
          <cx:pt idx="3901">5786</cx:pt>
          <cx:pt idx="3902">4740</cx:pt>
          <cx:pt idx="3903">12620</cx:pt>
          <cx:pt idx="3904">650</cx:pt>
          <cx:pt idx="3905">1956</cx:pt>
          <cx:pt idx="3906">179143</cx:pt>
          <cx:pt idx="3907">104215</cx:pt>
          <cx:pt idx="3908">119512</cx:pt>
          <cx:pt idx="3909">4024</cx:pt>
          <cx:pt idx="3910">1541</cx:pt>
          <cx:pt idx="3911">841</cx:pt>
          <cx:pt idx="3912">151215</cx:pt>
          <cx:pt idx="3913">69405</cx:pt>
          <cx:pt idx="3914">14460</cx:pt>
          <cx:pt idx="3915">17803</cx:pt>
          <cx:pt idx="3916">64839</cx:pt>
          <cx:pt idx="3917">89364</cx:pt>
          <cx:pt idx="3918">67738</cx:pt>
          <cx:pt idx="3919">1806</cx:pt>
          <cx:pt idx="3920">1785</cx:pt>
          <cx:pt idx="3921">12776</cx:pt>
          <cx:pt idx="3922">797</cx:pt>
          <cx:pt idx="3923">12619</cx:pt>
          <cx:pt idx="3924">13148</cx:pt>
          <cx:pt idx="3925">11013</cx:pt>
          <cx:pt idx="3926">1273</cx:pt>
          <cx:pt idx="3927">13427</cx:pt>
          <cx:pt idx="3928">6073</cx:pt>
          <cx:pt idx="3929">32469</cx:pt>
          <cx:pt idx="3930">5221</cx:pt>
          <cx:pt idx="3931">41927</cx:pt>
          <cx:pt idx="3932">164561</cx:pt>
          <cx:pt idx="3933">5184</cx:pt>
          <cx:pt idx="3934">1605</cx:pt>
          <cx:pt idx="3935">10282</cx:pt>
          <cx:pt idx="3936">257081</cx:pt>
          <cx:pt idx="3937">269471</cx:pt>
          <cx:pt idx="3938">10950</cx:pt>
          <cx:pt idx="3939">3178</cx:pt>
          <cx:pt idx="3940">12433</cx:pt>
          <cx:pt idx="3941">45548</cx:pt>
          <cx:pt idx="3942">36795</cx:pt>
          <cx:pt idx="3943">9680</cx:pt>
          <cx:pt idx="3944">5863</cx:pt>
          <cx:pt idx="3945">1974</cx:pt>
          <cx:pt idx="3946">51373</cx:pt>
          <cx:pt idx="3947">2122</cx:pt>
          <cx:pt idx="3948">950</cx:pt>
          <cx:pt idx="3949">17074</cx:pt>
          <cx:pt idx="3950">4991</cx:pt>
          <cx:pt idx="3951">26221</cx:pt>
          <cx:pt idx="3952">9149</cx:pt>
          <cx:pt idx="3953">2257</cx:pt>
          <cx:pt idx="3954">1325</cx:pt>
          <cx:pt idx="3955">1175</cx:pt>
          <cx:pt idx="3956">86769</cx:pt>
          <cx:pt idx="3957">584102</cx:pt>
          <cx:pt idx="3958">1103</cx:pt>
          <cx:pt idx="3959">2920</cx:pt>
          <cx:pt idx="3960">5249</cx:pt>
          <cx:pt idx="3961">1742</cx:pt>
          <cx:pt idx="3962">1219</cx:pt>
          <cx:pt idx="3963">350</cx:pt>
          <cx:pt idx="3964">580</cx:pt>
          <cx:pt idx="3965">13423</cx:pt>
          <cx:pt idx="3966">1505</cx:pt>
          <cx:pt idx="3967">7815</cx:pt>
          <cx:pt idx="3968">4261</cx:pt>
          <cx:pt idx="3969">2761</cx:pt>
          <cx:pt idx="3970">276</cx:pt>
          <cx:pt idx="3971">936</cx:pt>
          <cx:pt idx="3972">37</cx:pt>
          <cx:pt idx="3973">179</cx:pt>
          <cx:pt idx="3974">102</cx:pt>
          <cx:pt idx="3975">1044</cx:pt>
          <cx:pt idx="3976">484</cx:pt>
          <cx:pt idx="3977">5697</cx:pt>
          <cx:pt idx="3978">577</cx:pt>
          <cx:pt idx="3979">5577</cx:pt>
          <cx:pt idx="3980">2790</cx:pt>
          <cx:pt idx="3981">15900</cx:pt>
          <cx:pt idx="3982">2830</cx:pt>
          <cx:pt idx="3983">1189</cx:pt>
          <cx:pt idx="3984">2263</cx:pt>
          <cx:pt idx="3985">1576</cx:pt>
          <cx:pt idx="3986">9930</cx:pt>
          <cx:pt idx="3987">1680</cx:pt>
          <cx:pt idx="3988">590</cx:pt>
          <cx:pt idx="3989">613</cx:pt>
          <cx:pt idx="3990">5552</cx:pt>
          <cx:pt idx="3991">14440</cx:pt>
          <cx:pt idx="3992">728</cx:pt>
          <cx:pt idx="3993">11288</cx:pt>
          <cx:pt idx="3994">2660</cx:pt>
          <cx:pt idx="3995">9626</cx:pt>
          <cx:pt idx="3996">11695</cx:pt>
          <cx:pt idx="3997">9183</cx:pt>
          <cx:pt idx="3998">9436</cx:pt>
          <cx:pt idx="3999">12164</cx:pt>
          <cx:pt idx="4000">2661</cx:pt>
          <cx:pt idx="4001">12619</cx:pt>
          <cx:pt idx="4002">7820</cx:pt>
          <cx:pt idx="4003">3969</cx:pt>
          <cx:pt idx="4004">7990</cx:pt>
          <cx:pt idx="4005">2011</cx:pt>
          <cx:pt idx="4006">8445</cx:pt>
          <cx:pt idx="4007">6949</cx:pt>
          <cx:pt idx="4008">8978</cx:pt>
          <cx:pt idx="4009">6981</cx:pt>
          <cx:pt idx="4010">6091</cx:pt>
          <cx:pt idx="4011">2823</cx:pt>
          <cx:pt idx="4012">5141</cx:pt>
          <cx:pt idx="4013">4692</cx:pt>
          <cx:pt idx="4014">3698</cx:pt>
          <cx:pt idx="4015">4680</cx:pt>
          <cx:pt idx="4016">3134</cx:pt>
          <cx:pt idx="4017">7659</cx:pt>
          <cx:pt idx="4018">6016</cx:pt>
          <cx:pt idx="4019">59396</cx:pt>
          <cx:pt idx="4020">26787</cx:pt>
          <cx:pt idx="4021">17495</cx:pt>
          <cx:pt idx="4022">746</cx:pt>
          <cx:pt idx="4023">17325</cx:pt>
          <cx:pt idx="4024">661</cx:pt>
          <cx:pt idx="4025">637</cx:pt>
          <cx:pt idx="4026">173</cx:pt>
          <cx:pt idx="4027">9318</cx:pt>
          <cx:pt idx="4028">16107</cx:pt>
          <cx:pt idx="4029">24591</cx:pt>
          <cx:pt idx="4030">427</cx:pt>
          <cx:pt idx="4031">19250</cx:pt>
          <cx:pt idx="4032">35093</cx:pt>
          <cx:pt idx="4033">36679</cx:pt>
          <cx:pt idx="4034">26487</cx:pt>
          <cx:pt idx="4035">21248</cx:pt>
          <cx:pt idx="4036">25235</cx:pt>
          <cx:pt idx="4037">110886</cx:pt>
          <cx:pt idx="4038">166</cx:pt>
          <cx:pt idx="4039">315</cx:pt>
          <cx:pt idx="4040">5191</cx:pt>
          <cx:pt idx="4041">1399</cx:pt>
          <cx:pt idx="4042">265602</cx:pt>
          <cx:pt idx="4043">1294</cx:pt>
          <cx:pt idx="4044">1516</cx:pt>
          <cx:pt idx="4045">4719</cx:pt>
          <cx:pt idx="4046">5182</cx:pt>
          <cx:pt idx="4047">13126</cx:pt>
          <cx:pt idx="4048">1141</cx:pt>
          <cx:pt idx="4049">2985</cx:pt>
          <cx:pt idx="4050">86139</cx:pt>
          <cx:pt idx="4051">8978</cx:pt>
          <cx:pt idx="4052">8425</cx:pt>
          <cx:pt idx="4053">12750</cx:pt>
          <cx:pt idx="4054">5341</cx:pt>
          <cx:pt idx="4055">769</cx:pt>
          <cx:pt idx="4056">108680</cx:pt>
          <cx:pt idx="4057">728</cx:pt>
          <cx:pt idx="4058">6630</cx:pt>
          <cx:pt idx="4059">16735</cx:pt>
          <cx:pt idx="4060">35765</cx:pt>
          <cx:pt idx="4061">2695</cx:pt>
          <cx:pt idx="4062">2315</cx:pt>
          <cx:pt idx="4063">16965</cx:pt>
          <cx:pt idx="4064">39129</cx:pt>
          <cx:pt idx="4065">71443</cx:pt>
          <cx:pt idx="4066">515</cx:pt>
          <cx:pt idx="4067">1305</cx:pt>
          <cx:pt idx="4068">16040</cx:pt>
          <cx:pt idx="4069">5184</cx:pt>
          <cx:pt idx="4070">2594</cx:pt>
          <cx:pt idx="4071">2425</cx:pt>
          <cx:pt idx="4072">38473</cx:pt>
          <cx:pt idx="4073">26651</cx:pt>
          <cx:pt idx="4074">31129</cx:pt>
          <cx:pt idx="4075">48993</cx:pt>
          <cx:pt idx="4076">16895</cx:pt>
          <cx:pt idx="4077">17507</cx:pt>
          <cx:pt idx="4078">93357</cx:pt>
          <cx:pt idx="4079">39750</cx:pt>
          <cx:pt idx="4080">51550</cx:pt>
          <cx:pt idx="4081">29273</cx:pt>
          <cx:pt idx="4082">23653</cx:pt>
          <cx:pt idx="4083">60254</cx:pt>
          <cx:pt idx="4084">46614</cx:pt>
          <cx:pt idx="4085">253301</cx:pt>
          <cx:pt idx="4086">34713</cx:pt>
          <cx:pt idx="4087">68898</cx:pt>
          <cx:pt idx="4088">25251</cx:pt>
          <cx:pt idx="4089">11692</cx:pt>
          <cx:pt idx="4090">85897</cx:pt>
          <cx:pt idx="4091">41920</cx:pt>
          <cx:pt idx="4092">71590</cx:pt>
          <cx:pt idx="4093">9234</cx:pt>
          <cx:pt idx="4094">46801</cx:pt>
          <cx:pt idx="4095">24714</cx:pt>
          <cx:pt idx="4096">42335</cx:pt>
          <cx:pt idx="4097">68282</cx:pt>
          <cx:pt idx="4098">43995</cx:pt>
          <cx:pt idx="4099">32914</cx:pt>
          <cx:pt idx="4100">59984</cx:pt>
          <cx:pt idx="4101">93736</cx:pt>
          <cx:pt idx="4102">78212</cx:pt>
          <cx:pt idx="4103">24488</cx:pt>
          <cx:pt idx="4104">15525</cx:pt>
          <cx:pt idx="4105">14521</cx:pt>
          <cx:pt idx="4106">28873</cx:pt>
          <cx:pt idx="4107">60617</cx:pt>
          <cx:pt idx="4108">14853</cx:pt>
          <cx:pt idx="4109">65237</cx:pt>
          <cx:pt idx="4110">43530</cx:pt>
          <cx:pt idx="4111">12033</cx:pt>
          <cx:pt idx="4112">31764</cx:pt>
          <cx:pt idx="4113">11667</cx:pt>
          <cx:pt idx="4114">26443</cx:pt>
          <cx:pt idx="4115">10411</cx:pt>
          <cx:pt idx="4116">19615</cx:pt>
          <cx:pt idx="4117">44817</cx:pt>
          <cx:pt idx="4118">35656</cx:pt>
          <cx:pt idx="4119">37157</cx:pt>
          <cx:pt idx="4120">23393</cx:pt>
          <cx:pt idx="4121">30304</cx:pt>
          <cx:pt idx="4122">39037</cx:pt>
          <cx:pt idx="4123">70541</cx:pt>
          <cx:pt idx="4124">33360</cx:pt>
          <cx:pt idx="4125">31988</cx:pt>
          <cx:pt idx="4126">8161</cx:pt>
          <cx:pt idx="4127">3469</cx:pt>
          <cx:pt idx="4128">9326</cx:pt>
          <cx:pt idx="4129">3965</cx:pt>
          <cx:pt idx="4130">611</cx:pt>
          <cx:pt idx="4131">1637</cx:pt>
          <cx:pt idx="4132">1244</cx:pt>
          <cx:pt idx="4133">3119</cx:pt>
          <cx:pt idx="4134">110</cx:pt>
          <cx:pt idx="4135">2542</cx:pt>
          <cx:pt idx="4136">16147</cx:pt>
          <cx:pt idx="4137">121</cx:pt>
          <cx:pt idx="4138">9774</cx:pt>
          <cx:pt idx="4139">75166</cx:pt>
          <cx:pt idx="4140">80238</cx:pt>
          <cx:pt idx="4141">114352</cx:pt>
          <cx:pt idx="4142">160063</cx:pt>
          <cx:pt idx="4143">8291</cx:pt>
          <cx:pt idx="4144">3353</cx:pt>
          <cx:pt idx="4145">33914</cx:pt>
          <cx:pt idx="4146">178215</cx:pt>
          <cx:pt idx="4147">31703</cx:pt>
          <cx:pt idx="4148">9238</cx:pt>
          <cx:pt idx="4149">265</cx:pt>
          <cx:pt idx="4150">783</cx:pt>
          <cx:pt idx="4151">47625</cx:pt>
          <cx:pt idx="4152">8042</cx:pt>
          <cx:pt idx="4153">273</cx:pt>
          <cx:pt idx="4154">913</cx:pt>
          <cx:pt idx="4155">23465</cx:pt>
          <cx:pt idx="4156">640025</cx:pt>
          <cx:pt idx="4157">1068</cx:pt>
          <cx:pt idx="4158">14609</cx:pt>
          <cx:pt idx="4159">5766</cx:pt>
          <cx:pt idx="4160">1462</cx:pt>
          <cx:pt idx="4161">63057</cx:pt>
          <cx:pt idx="4162">399763</cx:pt>
          <cx:pt idx="4163">334561</cx:pt>
          <cx:pt idx="4164">461952</cx:pt>
          <cx:pt idx="4165">9700</cx:pt>
          <cx:pt idx="4166">483</cx:pt>
          <cx:pt idx="4167">27994</cx:pt>
          <cx:pt idx="4168">711</cx:pt>
          <cx:pt idx="4169">8350</cx:pt>
          <cx:pt idx="4170">17935</cx:pt>
          <cx:pt idx="4171">66691</cx:pt>
          <cx:pt idx="4172">37384</cx:pt>
          <cx:pt idx="4173">4984</cx:pt>
          <cx:pt idx="4174">7851</cx:pt>
          <cx:pt idx="4175">6400</cx:pt>
          <cx:pt idx="4176">1423</cx:pt>
          <cx:pt idx="4177">23559</cx:pt>
          <cx:pt idx="4178">22379</cx:pt>
          <cx:pt idx="4179">1848</cx:pt>
          <cx:pt idx="4180">296364</cx:pt>
          <cx:pt idx="4181">2655</cx:pt>
          <cx:pt idx="4182">2154</cx:pt>
          <cx:pt idx="4183">20791</cx:pt>
          <cx:pt idx="4184">5966</cx:pt>
          <cx:pt idx="4185">26266</cx:pt>
          <cx:pt idx="4186">10463</cx:pt>
          <cx:pt idx="4187">481</cx:pt>
          <cx:pt idx="4188">739</cx:pt>
          <cx:pt idx="4189">52727</cx:pt>
          <cx:pt idx="4190">5145</cx:pt>
          <cx:pt idx="4191">2664</cx:pt>
          <cx:pt idx="4192">9779</cx:pt>
          <cx:pt idx="4193">4362</cx:pt>
          <cx:pt idx="4194">217</cx:pt>
          <cx:pt idx="4195">4710</cx:pt>
          <cx:pt idx="4196">7026</cx:pt>
          <cx:pt idx="4197">41850</cx:pt>
          <cx:pt idx="4198">492</cx:pt>
          <cx:pt idx="4199">3018</cx:pt>
          <cx:pt idx="4200">2054</cx:pt>
          <cx:pt idx="4201">1699</cx:pt>
          <cx:pt idx="4202">2486</cx:pt>
          <cx:pt idx="4203">2030</cx:pt>
          <cx:pt idx="4204">2561</cx:pt>
          <cx:pt idx="4205">1840</cx:pt>
          <cx:pt idx="4206">2356</cx:pt>
          <cx:pt idx="4207">2977</cx:pt>
          <cx:pt idx="4208">1546</cx:pt>
          <cx:pt idx="4209">1052</cx:pt>
          <cx:pt idx="4210">1380</cx:pt>
          <cx:pt idx="4211">912</cx:pt>
          <cx:pt idx="4212">7148</cx:pt>
          <cx:pt idx="4213">6826</cx:pt>
          <cx:pt idx="4214">8683</cx:pt>
          <cx:pt idx="4215">6240</cx:pt>
          <cx:pt idx="4216">4522</cx:pt>
          <cx:pt idx="4217">5603</cx:pt>
          <cx:pt idx="4218">3493</cx:pt>
          <cx:pt idx="4219">3961</cx:pt>
          <cx:pt idx="4220">2841</cx:pt>
          <cx:pt idx="4221">3107</cx:pt>
          <cx:pt idx="4222">2957</cx:pt>
          <cx:pt idx="4223">3389</cx:pt>
          <cx:pt idx="4224">2209</cx:pt>
          <cx:pt idx="4225">1943</cx:pt>
          <cx:pt idx="4226">3105</cx:pt>
          <cx:pt idx="4227">1926</cx:pt>
          <cx:pt idx="4228">3421</cx:pt>
          <cx:pt idx="4229">4386</cx:pt>
          <cx:pt idx="4230">926</cx:pt>
          <cx:pt idx="4231">785</cx:pt>
          <cx:pt idx="4232">670</cx:pt>
          <cx:pt idx="4233">2123</cx:pt>
          <cx:pt idx="4234">1749</cx:pt>
          <cx:pt idx="4235">2216</cx:pt>
          <cx:pt idx="4236">1260</cx:pt>
          <cx:pt idx="4237">1261</cx:pt>
          <cx:pt idx="4238">1505</cx:pt>
          <cx:pt idx="4239">1285</cx:pt>
          <cx:pt idx="4240">1291</cx:pt>
          <cx:pt idx="4241">1662</cx:pt>
          <cx:pt idx="4242">2631</cx:pt>
          <cx:pt idx="4243">3093</cx:pt>
          <cx:pt idx="4244">1251</cx:pt>
          <cx:pt idx="4245">978</cx:pt>
          <cx:pt idx="4246">5000</cx:pt>
          <cx:pt idx="4247">22823</cx:pt>
          <cx:pt idx="4248">2004</cx:pt>
          <cx:pt idx="4249">940</cx:pt>
          <cx:pt idx="4250">21608</cx:pt>
          <cx:pt idx="4251">236</cx:pt>
          <cx:pt idx="4252">5467</cx:pt>
          <cx:pt idx="4253">9769</cx:pt>
          <cx:pt idx="4254">7301</cx:pt>
          <cx:pt idx="4255">10368</cx:pt>
          <cx:pt idx="4256">12307</cx:pt>
          <cx:pt idx="4257">13957</cx:pt>
          <cx:pt idx="4258">5591</cx:pt>
          <cx:pt idx="4259">17842</cx:pt>
          <cx:pt idx="4260">14178</cx:pt>
          <cx:pt idx="4261">13277</cx:pt>
          <cx:pt idx="4262">5424</cx:pt>
          <cx:pt idx="4263">38642</cx:pt>
          <cx:pt idx="4264">5428</cx:pt>
          <cx:pt idx="4265">3838</cx:pt>
          <cx:pt idx="4266">22780</cx:pt>
          <cx:pt idx="4267">18653</cx:pt>
          <cx:pt idx="4268">7050</cx:pt>
          <cx:pt idx="4269">2958</cx:pt>
          <cx:pt idx="4270">116652</cx:pt>
          <cx:pt idx="4271">23313</cx:pt>
          <cx:pt idx="4272">2310</cx:pt>
          <cx:pt idx="4273">46291</cx:pt>
          <cx:pt idx="4274">3124</cx:pt>
          <cx:pt idx="4275">13310</cx:pt>
          <cx:pt idx="4276">2532</cx:pt>
          <cx:pt idx="4277">2759</cx:pt>
          <cx:pt idx="4278">13974</cx:pt>
          <cx:pt idx="4279">6471</cx:pt>
          <cx:pt idx="4280">9584</cx:pt>
          <cx:pt idx="4281">5397</cx:pt>
          <cx:pt idx="4282">726</cx:pt>
          <cx:pt idx="4283">2733</cx:pt>
          <cx:pt idx="4284">5014</cx:pt>
          <cx:pt idx="4285">29448</cx:pt>
          <cx:pt idx="4286">19588</cx:pt>
          <cx:pt idx="4287">14857</cx:pt>
          <cx:pt idx="4288">65474</cx:pt>
          <cx:pt idx="4289">6349</cx:pt>
          <cx:pt idx="4290">8266</cx:pt>
          <cx:pt idx="4291">11905</cx:pt>
          <cx:pt idx="4292">345388</cx:pt>
          <cx:pt idx="4293">3057</cx:pt>
          <cx:pt idx="4294">12908</cx:pt>
          <cx:pt idx="4295">80</cx:pt>
          <cx:pt idx="4296">250</cx:pt>
          <cx:pt idx="4297">7106</cx:pt>
          <cx:pt idx="4298">2323</cx:pt>
          <cx:pt idx="4299">72038</cx:pt>
          <cx:pt idx="4300">1602</cx:pt>
          <cx:pt idx="4301">5222</cx:pt>
          <cx:pt idx="4302">660001</cx:pt>
          <cx:pt idx="4303">11286</cx:pt>
          <cx:pt idx="4304">1595</cx:pt>
          <cx:pt idx="4305">1324</cx:pt>
          <cx:pt idx="4306">221</cx:pt>
          <cx:pt idx="4307">93913</cx:pt>
          <cx:pt idx="4308">12522</cx:pt>
          <cx:pt idx="4309">7706</cx:pt>
          <cx:pt idx="4310">9055</cx:pt>
          <cx:pt idx="4311">6957</cx:pt>
          <cx:pt idx="4312">19368</cx:pt>
          <cx:pt idx="4313">1416</cx:pt>
          <cx:pt idx="4314">2856</cx:pt>
          <cx:pt idx="4315">3161</cx:pt>
          <cx:pt idx="4316">2965</cx:pt>
          <cx:pt idx="4317">22241</cx:pt>
          <cx:pt idx="4318">51094</cx:pt>
          <cx:pt idx="4319">10157</cx:pt>
          <cx:pt idx="4320">10038</cx:pt>
          <cx:pt idx="4321">19</cx:pt>
          <cx:pt idx="4322">53</cx:pt>
          <cx:pt idx="4323">42</cx:pt>
          <cx:pt idx="4324">27</cx:pt>
          <cx:pt idx="4325">46</cx:pt>
          <cx:pt idx="4326">45</cx:pt>
          <cx:pt idx="4327">52</cx:pt>
          <cx:pt idx="4328">25794</cx:pt>
          <cx:pt idx="4329">40503</cx:pt>
          <cx:pt idx="4330">196</cx:pt>
          <cx:pt idx="4331">2367</cx:pt>
          <cx:pt idx="4332">13619</cx:pt>
          <cx:pt idx="4333">297500</cx:pt>
          <cx:pt idx="4334">149</cx:pt>
          <cx:pt idx="4335">1715</cx:pt>
          <cx:pt idx="4336">106</cx:pt>
          <cx:pt idx="4337">1534</cx:pt>
          <cx:pt idx="4338">16</cx:pt>
          <cx:pt idx="4339">382697</cx:pt>
          <cx:pt idx="4340">38397</cx:pt>
          <cx:pt idx="4341">24113</cx:pt>
          <cx:pt idx="4342">8654</cx:pt>
          <cx:pt idx="4343">8055</cx:pt>
          <cx:pt idx="4344">14538</cx:pt>
          <cx:pt idx="4345">18477</cx:pt>
          <cx:pt idx="4346">8808</cx:pt>
          <cx:pt idx="4347">11425</cx:pt>
          <cx:pt idx="4348">6808</cx:pt>
          <cx:pt idx="4349">32755</cx:pt>
          <cx:pt idx="4350">10230</cx:pt>
          <cx:pt idx="4351">64383</cx:pt>
          <cx:pt idx="4352">99471</cx:pt>
          <cx:pt idx="4353">1564</cx:pt>
          <cx:pt idx="4354">1478</cx:pt>
          <cx:pt idx="4355">23031</cx:pt>
          <cx:pt idx="4356">19329</cx:pt>
          <cx:pt idx="4357">9585</cx:pt>
          <cx:pt idx="4358">34574</cx:pt>
          <cx:pt idx="4359">3284</cx:pt>
          <cx:pt idx="4360">16910</cx:pt>
          <cx:pt idx="4361">9415</cx:pt>
          <cx:pt idx="4362">1686</cx:pt>
          <cx:pt idx="4363">11470</cx:pt>
          <cx:pt idx="4364">46447</cx:pt>
          <cx:pt idx="4365">19357</cx:pt>
          <cx:pt idx="4366">46434</cx:pt>
          <cx:pt idx="4367">23617</cx:pt>
          <cx:pt idx="4368">7191</cx:pt>
          <cx:pt idx="4369">18904</cx:pt>
          <cx:pt idx="4370">7800</cx:pt>
          <cx:pt idx="4371">5921</cx:pt>
          <cx:pt idx="4372">7438</cx:pt>
          <cx:pt idx="4373">5578</cx:pt>
          <cx:pt idx="4374">39220</cx:pt>
          <cx:pt idx="4375">34130</cx:pt>
          <cx:pt idx="4376">39413</cx:pt>
          <cx:pt idx="4377">52179</cx:pt>
          <cx:pt idx="4378">8637</cx:pt>
          <cx:pt idx="4379">22582</cx:pt>
          <cx:pt idx="4380">3596</cx:pt>
          <cx:pt idx="4381">5446</cx:pt>
          <cx:pt idx="4382">15402</cx:pt>
          <cx:pt idx="4383">15359</cx:pt>
          <cx:pt idx="4384">14859</cx:pt>
          <cx:pt idx="4385">4562</cx:pt>
          <cx:pt idx="4386">5471</cx:pt>
          <cx:pt idx="4387">7209</cx:pt>
          <cx:pt idx="4388">39697</cx:pt>
          <cx:pt idx="4389">63</cx:pt>
          <cx:pt idx="4390">1509</cx:pt>
          <cx:pt idx="4391">25312</cx:pt>
          <cx:pt idx="4392">82278</cx:pt>
          <cx:pt idx="4393">5052</cx:pt>
          <cx:pt idx="4394">206379</cx:pt>
          <cx:pt idx="4395">4289</cx:pt>
          <cx:pt idx="4396">3726</cx:pt>
          <cx:pt idx="4397">4904</cx:pt>
          <cx:pt idx="4398">2196</cx:pt>
          <cx:pt idx="4399">2344</cx:pt>
          <cx:pt idx="4400">17769</cx:pt>
          <cx:pt idx="4401">183714</cx:pt>
          <cx:pt idx="4402">1586</cx:pt>
          <cx:pt idx="4403">358</cx:pt>
          <cx:pt idx="4404">83572</cx:pt>
          <cx:pt idx="4405">11065</cx:pt>
          <cx:pt idx="4406">18069</cx:pt>
          <cx:pt idx="4407">38931</cx:pt>
          <cx:pt idx="4408">52920</cx:pt>
          <cx:pt idx="4409">1062</cx:pt>
          <cx:pt idx="4410">2546</cx:pt>
          <cx:pt idx="4411">55485</cx:pt>
          <cx:pt idx="4412">2947</cx:pt>
          <cx:pt idx="4413">78047</cx:pt>
          <cx:pt idx="4414">10906</cx:pt>
          <cx:pt idx="4415">240</cx:pt>
          <cx:pt idx="4416">437</cx:pt>
          <cx:pt idx="4417">1841</cx:pt>
          <cx:pt idx="4418">918</cx:pt>
          <cx:pt idx="4419">4537</cx:pt>
          <cx:pt idx="4420">43488</cx:pt>
          <cx:pt idx="4421">23407</cx:pt>
          <cx:pt idx="4422">59227</cx:pt>
          <cx:pt idx="4423">294415</cx:pt>
          <cx:pt idx="4424">128</cx:pt>
          <cx:pt idx="4425">19301</cx:pt>
          <cx:pt idx="4426">52256</cx:pt>
          <cx:pt idx="4427">1771</cx:pt>
          <cx:pt idx="4428">361</cx:pt>
          <cx:pt idx="4429">163</cx:pt>
          <cx:pt idx="4430">305</cx:pt>
          <cx:pt idx="4431">628</cx:pt>
          <cx:pt idx="4432">357</cx:pt>
          <cx:pt idx="4433">3860</cx:pt>
          <cx:pt idx="4434">4349</cx:pt>
          <cx:pt idx="4435">9143</cx:pt>
          <cx:pt idx="4436">5712</cx:pt>
          <cx:pt idx="4437">2802</cx:pt>
          <cx:pt idx="4438">4068</cx:pt>
          <cx:pt idx="4439">1378</cx:pt>
          <cx:pt idx="4440">2340</cx:pt>
          <cx:pt idx="4441">6356</cx:pt>
          <cx:pt idx="4442">11515</cx:pt>
          <cx:pt idx="4443">7861</cx:pt>
          <cx:pt idx="4444">19582</cx:pt>
          <cx:pt idx="4445">18174</cx:pt>
          <cx:pt idx="4446">9229</cx:pt>
          <cx:pt idx="4447">5956</cx:pt>
          <cx:pt idx="4448">18084</cx:pt>
          <cx:pt idx="4449">3418</cx:pt>
          <cx:pt idx="4450">3044</cx:pt>
          <cx:pt idx="4451">1823</cx:pt>
          <cx:pt idx="4452">9029</cx:pt>
          <cx:pt idx="4453">6250</cx:pt>
          <cx:pt idx="4454">33993</cx:pt>
          <cx:pt idx="4455">14037</cx:pt>
          <cx:pt idx="4456">35454</cx:pt>
          <cx:pt idx="4457">5138</cx:pt>
          <cx:pt idx="4458">4317</cx:pt>
          <cx:pt idx="4459">2654</cx:pt>
          <cx:pt idx="4460">32069</cx:pt>
          <cx:pt idx="4461">175194</cx:pt>
          <cx:pt idx="4462">13030</cx:pt>
          <cx:pt idx="4463">2728</cx:pt>
          <cx:pt idx="4464">27694</cx:pt>
          <cx:pt idx="4465">1252</cx:pt>
          <cx:pt idx="4466">3036</cx:pt>
          <cx:pt idx="4467">2060</cx:pt>
          <cx:pt idx="4468">550293</cx:pt>
          <cx:pt idx="4469">667147</cx:pt>
          <cx:pt idx="4470">805</cx:pt>
          <cx:pt idx="4471">79</cx:pt>
          <cx:pt idx="4472">496</cx:pt>
          <cx:pt idx="4473">403</cx:pt>
          <cx:pt idx="4474">20489</cx:pt>
          <cx:pt idx="4475">15351</cx:pt>
          <cx:pt idx="4476">136989</cx:pt>
          <cx:pt idx="4477">11958</cx:pt>
          <cx:pt idx="4478">4126</cx:pt>
          <cx:pt idx="4479">17355</cx:pt>
          <cx:pt idx="4480">160</cx:pt>
          <cx:pt idx="4481">81748</cx:pt>
          <cx:pt idx="4482">116576</cx:pt>
          <cx:pt idx="4483">16906</cx:pt>
          <cx:pt idx="4484">974</cx:pt>
          <cx:pt idx="4485">2928</cx:pt>
          <cx:pt idx="4486">1540</cx:pt>
          <cx:pt idx="4487">1400</cx:pt>
          <cx:pt idx="4488">286</cx:pt>
          <cx:pt idx="4489">6562</cx:pt>
          <cx:pt idx="4490">38846</cx:pt>
          <cx:pt idx="4491">10985</cx:pt>
          <cx:pt idx="4492">5395</cx:pt>
          <cx:pt idx="4493">140</cx:pt>
          <cx:pt idx="4494">147</cx:pt>
          <cx:pt idx="4495">46937</cx:pt>
          <cx:pt idx="4496">6584</cx:pt>
          <cx:pt idx="4497">227863</cx:pt>
          <cx:pt idx="4498">12273</cx:pt>
          <cx:pt idx="4499">35688</cx:pt>
          <cx:pt idx="4500">2235</cx:pt>
          <cx:pt idx="4501">255</cx:pt>
          <cx:pt idx="4502">609</cx:pt>
          <cx:pt idx="4503">3675</cx:pt>
          <cx:pt idx="4504">510</cx:pt>
          <cx:pt idx="4505">2204</cx:pt>
          <cx:pt idx="4506">22311</cx:pt>
          <cx:pt idx="4507">17644</cx:pt>
          <cx:pt idx="4508">9120</cx:pt>
          <cx:pt idx="4509">35899</cx:pt>
          <cx:pt idx="4510">3565</cx:pt>
          <cx:pt idx="4511">4348</cx:pt>
          <cx:pt idx="4512">45453</cx:pt>
          <cx:pt idx="4513">6302</cx:pt>
          <cx:pt idx="4514">1883</cx:pt>
          <cx:pt idx="4515">4109</cx:pt>
          <cx:pt idx="4516">57549</cx:pt>
          <cx:pt idx="4517">18285</cx:pt>
          <cx:pt idx="4518">18801</cx:pt>
          <cx:pt idx="4519">4037</cx:pt>
          <cx:pt idx="4520">13628</cx:pt>
          <cx:pt idx="4521">6051</cx:pt>
          <cx:pt idx="4522">9406</cx:pt>
          <cx:pt idx="4523">1980</cx:pt>
          <cx:pt idx="4524">2169</cx:pt>
          <cx:pt idx="4525">3240</cx:pt>
          <cx:pt idx="4526">983</cx:pt>
          <cx:pt idx="4527">254</cx:pt>
          <cx:pt idx="4528">6626</cx:pt>
          <cx:pt idx="4529">1171</cx:pt>
          <cx:pt idx="4530">48715</cx:pt>
          <cx:pt idx="4531">5161</cx:pt>
          <cx:pt idx="4532">147898</cx:pt>
          <cx:pt idx="4533">63064</cx:pt>
          <cx:pt idx="4534">50871</cx:pt>
          <cx:pt idx="4535">27669</cx:pt>
          <cx:pt idx="4536">931</cx:pt>
          <cx:pt idx="4537">1149</cx:pt>
          <cx:pt idx="4538">1851</cx:pt>
          <cx:pt idx="4539">1032</cx:pt>
          <cx:pt idx="4540">6490</cx:pt>
          <cx:pt idx="4541">22597</cx:pt>
          <cx:pt idx="4542">20204</cx:pt>
          <cx:pt idx="4543">6746</cx:pt>
          <cx:pt idx="4544">1228</cx:pt>
          <cx:pt idx="4545">244</cx:pt>
          <cx:pt idx="4546">115</cx:pt>
          <cx:pt idx="4547">8002</cx:pt>
          <cx:pt idx="4548">5043</cx:pt>
          <cx:pt idx="4549">3909</cx:pt>
          <cx:pt idx="4550">95722</cx:pt>
          <cx:pt idx="4551">113542</cx:pt>
          <cx:pt idx="4552">8388</cx:pt>
          <cx:pt idx="4553">1391</cx:pt>
          <cx:pt idx="4554">26085</cx:pt>
          <cx:pt idx="4555">3141</cx:pt>
          <cx:pt idx="4556">32611</cx:pt>
          <cx:pt idx="4557">1088</cx:pt>
          <cx:pt idx="4558">2497</cx:pt>
          <cx:pt idx="4559">3088</cx:pt>
          <cx:pt idx="4560">5779</cx:pt>
          <cx:pt idx="4561">2322</cx:pt>
          <cx:pt idx="4562">2545</cx:pt>
          <cx:pt idx="4563">179</cx:pt>
          <cx:pt idx="4564">477</cx:pt>
          <cx:pt idx="4565">449</cx:pt>
          <cx:pt idx="4566">500277</cx:pt>
          <cx:pt idx="4567">2043</cx:pt>
          <cx:pt idx="4568">1777</cx:pt>
          <cx:pt idx="4569">1014</cx:pt>
          <cx:pt idx="4570">1123</cx:pt>
          <cx:pt idx="4571">718</cx:pt>
          <cx:pt idx="4572">34825</cx:pt>
          <cx:pt idx="4573">640</cx:pt>
          <cx:pt idx="4574">471</cx:pt>
          <cx:pt idx="4575">4654</cx:pt>
          <cx:pt idx="4576">81015</cx:pt>
          <cx:pt idx="4577">24030</cx:pt>
          <cx:pt idx="4578">51931</cx:pt>
          <cx:pt idx="4579">19747</cx:pt>
          <cx:pt idx="4580">4362</cx:pt>
          <cx:pt idx="4581">2277</cx:pt>
          <cx:pt idx="4582">202976</cx:pt>
          <cx:pt idx="4583">8004</cx:pt>
          <cx:pt idx="4584">784</cx:pt>
          <cx:pt idx="4585">1733</cx:pt>
          <cx:pt idx="4586">6217</cx:pt>
          <cx:pt idx="4587">2605</cx:pt>
          <cx:pt idx="4588">288</cx:pt>
          <cx:pt idx="4589">46606</cx:pt>
          <cx:pt idx="4590">616</cx:pt>
          <cx:pt idx="4591">671</cx:pt>
          <cx:pt idx="4592">118</cx:pt>
          <cx:pt idx="4593">60</cx:pt>
          <cx:pt idx="4594">489</cx:pt>
          <cx:pt idx="4595">2912</cx:pt>
          <cx:pt idx="4596">2711</cx:pt>
          <cx:pt idx="4597">1198</cx:pt>
          <cx:pt idx="4598">126</cx:pt>
          <cx:pt idx="4599">3422</cx:pt>
          <cx:pt idx="4600">7128</cx:pt>
          <cx:pt idx="4601">2719</cx:pt>
          <cx:pt idx="4602">1136</cx:pt>
          <cx:pt idx="4603">196219</cx:pt>
          <cx:pt idx="4604">4146</cx:pt>
          <cx:pt idx="4605">7188</cx:pt>
          <cx:pt idx="4606">1410</cx:pt>
          <cx:pt idx="4607">40214</cx:pt>
          <cx:pt idx="4608">8369</cx:pt>
          <cx:pt idx="4609">59826</cx:pt>
          <cx:pt idx="4610">23219</cx:pt>
          <cx:pt idx="4611">10284</cx:pt>
          <cx:pt idx="4612">134235</cx:pt>
          <cx:pt idx="4613">9185</cx:pt>
          <cx:pt idx="4614">6121</cx:pt>
          <cx:pt idx="4615">7824</cx:pt>
          <cx:pt idx="4616">42686</cx:pt>
          <cx:pt idx="4617">9020</cx:pt>
          <cx:pt idx="4618">20526</cx:pt>
          <cx:pt idx="4619">12093</cx:pt>
          <cx:pt idx="4620">6182</cx:pt>
          <cx:pt idx="4621">1280</cx:pt>
          <cx:pt idx="4622">10138</cx:pt>
          <cx:pt idx="4623">1969</cx:pt>
          <cx:pt idx="4624">519</cx:pt>
          <cx:pt idx="4625">1003</cx:pt>
          <cx:pt idx="4626">1263</cx:pt>
          <cx:pt idx="4627">3912</cx:pt>
          <cx:pt idx="4628">2393</cx:pt>
          <cx:pt idx="4629">3248</cx:pt>
          <cx:pt idx="4630">1392</cx:pt>
          <cx:pt idx="4631">1207</cx:pt>
          <cx:pt idx="4632">1098</cx:pt>
          <cx:pt idx="4633">182</cx:pt>
          <cx:pt idx="4634">1176</cx:pt>
          <cx:pt idx="4635">28730</cx:pt>
          <cx:pt idx="4636">3367</cx:pt>
          <cx:pt idx="4637">648</cx:pt>
          <cx:pt idx="4638">6524</cx:pt>
          <cx:pt idx="4639">10207</cx:pt>
          <cx:pt idx="4640">137950</cx:pt>
          <cx:pt idx="4641">4278</cx:pt>
          <cx:pt idx="4642">51027</cx:pt>
          <cx:pt idx="4643">4547</cx:pt>
          <cx:pt idx="4644">4588</cx:pt>
          <cx:pt idx="4645">6798</cx:pt>
          <cx:pt idx="4646">12882</cx:pt>
          <cx:pt idx="4647">11769</cx:pt>
          <cx:pt idx="4648">1618</cx:pt>
          <cx:pt idx="4649">23072</cx:pt>
          <cx:pt idx="4650">2231</cx:pt>
          <cx:pt idx="4651">11069</cx:pt>
          <cx:pt idx="4652">14848</cx:pt>
          <cx:pt idx="4653">5587</cx:pt>
          <cx:pt idx="4654">5567</cx:pt>
          <cx:pt idx="4655">9918</cx:pt>
          <cx:pt idx="4656">4824</cx:pt>
          <cx:pt idx="4657">34764</cx:pt>
          <cx:pt idx="4658">36352</cx:pt>
          <cx:pt idx="4659">124077</cx:pt>
          <cx:pt idx="4660">59784</cx:pt>
          <cx:pt idx="4661">38875</cx:pt>
          <cx:pt idx="4662">41589</cx:pt>
          <cx:pt idx="4663">76702</cx:pt>
          <cx:pt idx="4664">52940</cx:pt>
          <cx:pt idx="4665">37652</cx:pt>
          <cx:pt idx="4666">59311</cx:pt>
          <cx:pt idx="4667">82358</cx:pt>
          <cx:pt idx="4668">31105</cx:pt>
          <cx:pt idx="4669">9323</cx:pt>
          <cx:pt idx="4670">20848</cx:pt>
          <cx:pt idx="4671">28334</cx:pt>
          <cx:pt idx="4672">3737</cx:pt>
          <cx:pt idx="4673">5909</cx:pt>
          <cx:pt idx="4674">7835</cx:pt>
          <cx:pt idx="4675">6931</cx:pt>
          <cx:pt idx="4676">22174</cx:pt>
          <cx:pt idx="4677">8307</cx:pt>
          <cx:pt idx="4678">59060</cx:pt>
          <cx:pt idx="4679">387</cx:pt>
          <cx:pt idx="4680">8783</cx:pt>
          <cx:pt idx="4681">22140</cx:pt>
          <cx:pt idx="4682">33508</cx:pt>
          <cx:pt idx="4683">14553</cx:pt>
          <cx:pt idx="4684">5414</cx:pt>
          <cx:pt idx="4685">104</cx:pt>
          <cx:pt idx="4686">10649</cx:pt>
          <cx:pt idx="4687">55316</cx:pt>
          <cx:pt idx="4688">4159</cx:pt>
          <cx:pt idx="4689">3299</cx:pt>
          <cx:pt idx="4690">3156</cx:pt>
          <cx:pt idx="4691">23087</cx:pt>
          <cx:pt idx="4692">2220</cx:pt>
          <cx:pt idx="4693">703</cx:pt>
          <cx:pt idx="4694">1103</cx:pt>
          <cx:pt idx="4695">13000</cx:pt>
          <cx:pt idx="4696">275517</cx:pt>
          <cx:pt idx="4697">4927</cx:pt>
          <cx:pt idx="4698">3287</cx:pt>
          <cx:pt idx="4699">3797</cx:pt>
          <cx:pt idx="4700">2742</cx:pt>
          <cx:pt idx="4701">6239</cx:pt>
          <cx:pt idx="4702">13668</cx:pt>
          <cx:pt idx="4703">42671</cx:pt>
          <cx:pt idx="4704">79668</cx:pt>
          <cx:pt idx="4705">10487</cx:pt>
          <cx:pt idx="4706">13447</cx:pt>
          <cx:pt idx="4707">57430</cx:pt>
          <cx:pt idx="4708">48853</cx:pt>
          <cx:pt idx="4709">23446</cx:pt>
          <cx:pt idx="4710">57508</cx:pt>
          <cx:pt idx="4711">13167</cx:pt>
          <cx:pt idx="4712">10660</cx:pt>
          <cx:pt idx="4713">35702</cx:pt>
          <cx:pt idx="4714">36839</cx:pt>
          <cx:pt idx="4715">2735</cx:pt>
          <cx:pt idx="4716">1198</cx:pt>
          <cx:pt idx="4717">1000</cx:pt>
          <cx:pt idx="4718">3375</cx:pt>
          <cx:pt idx="4719">63175</cx:pt>
          <cx:pt idx="4720">7725</cx:pt>
          <cx:pt idx="4721">18137</cx:pt>
          <cx:pt idx="4722">13456</cx:pt>
          <cx:pt idx="4723">27526</cx:pt>
          <cx:pt idx="4724">56498</cx:pt>
          <cx:pt idx="4725">216303</cx:pt>
          <cx:pt idx="4726">37047</cx:pt>
          <cx:pt idx="4727">4088</cx:pt>
          <cx:pt idx="4728">20242</cx:pt>
          <cx:pt idx="4729">16166</cx:pt>
          <cx:pt idx="4730">61021</cx:pt>
          <cx:pt idx="4731">8185</cx:pt>
          <cx:pt idx="4732">9826</cx:pt>
          <cx:pt idx="4733">309633</cx:pt>
          <cx:pt idx="4734">30800</cx:pt>
          <cx:pt idx="4735">15311</cx:pt>
          <cx:pt idx="4736">9587</cx:pt>
          <cx:pt idx="4737">3406</cx:pt>
          <cx:pt idx="4738">12930</cx:pt>
          <cx:pt idx="4739">8188</cx:pt>
          <cx:pt idx="4740">3472</cx:pt>
          <cx:pt idx="4741">26231</cx:pt>
          <cx:pt idx="4742">3888</cx:pt>
          <cx:pt idx="4743">2476</cx:pt>
          <cx:pt idx="4744">3270</cx:pt>
          <cx:pt idx="4745">2516</cx:pt>
          <cx:pt idx="4746">2382</cx:pt>
          <cx:pt idx="4747">2962</cx:pt>
          <cx:pt idx="4748">623</cx:pt>
          <cx:pt idx="4749">477374</cx:pt>
          <cx:pt idx="4750">19818</cx:pt>
          <cx:pt idx="4751">3026</cx:pt>
          <cx:pt idx="4752">1438</cx:pt>
          <cx:pt idx="4753">12931</cx:pt>
          <cx:pt idx="4754">63</cx:pt>
          <cx:pt idx="4755">97</cx:pt>
          <cx:pt idx="4756">401</cx:pt>
          <cx:pt idx="4757">23284</cx:pt>
          <cx:pt idx="4758">28594</cx:pt>
          <cx:pt idx="4759">44573</cx:pt>
          <cx:pt idx="4760">23784</cx:pt>
          <cx:pt idx="4761">48808</cx:pt>
          <cx:pt idx="4762">15111</cx:pt>
          <cx:pt idx="4763">474</cx:pt>
          <cx:pt idx="4764">18547</cx:pt>
          <cx:pt idx="4765">2373</cx:pt>
          <cx:pt idx="4766">5107</cx:pt>
          <cx:pt idx="4767">3016</cx:pt>
          <cx:pt idx="4768">292929</cx:pt>
          <cx:pt idx="4769">48104</cx:pt>
          <cx:pt idx="4770">9545</cx:pt>
          <cx:pt idx="4771">14848</cx:pt>
          <cx:pt idx="4772">16844</cx:pt>
          <cx:pt idx="4773">21690</cx:pt>
          <cx:pt idx="4774">6581</cx:pt>
          <cx:pt idx="4775">4033</cx:pt>
          <cx:pt idx="4776">6247</cx:pt>
          <cx:pt idx="4777">7378</cx:pt>
          <cx:pt idx="4778">441</cx:pt>
          <cx:pt idx="4779">607</cx:pt>
          <cx:pt idx="4780">1827</cx:pt>
          <cx:pt idx="4781">3283</cx:pt>
          <cx:pt idx="4782">9831</cx:pt>
          <cx:pt idx="4783">847</cx:pt>
          <cx:pt idx="4784">6340</cx:pt>
          <cx:pt idx="4785">31854</cx:pt>
          <cx:pt idx="4786">16473</cx:pt>
          <cx:pt idx="4787">10837</cx:pt>
          <cx:pt idx="4788">7193</cx:pt>
          <cx:pt idx="4789">69052</cx:pt>
          <cx:pt idx="4790">24407</cx:pt>
          <cx:pt idx="4791">14088</cx:pt>
          <cx:pt idx="4792">12805</cx:pt>
          <cx:pt idx="4793">2583</cx:pt>
          <cx:pt idx="4794">2480</cx:pt>
          <cx:pt idx="4795">9832</cx:pt>
          <cx:pt idx="4796">9342</cx:pt>
          <cx:pt idx="4797">12299</cx:pt>
          <cx:pt idx="4798">11424</cx:pt>
          <cx:pt idx="4799">11421</cx:pt>
          <cx:pt idx="4800">7556</cx:pt>
          <cx:pt idx="4801">9795</cx:pt>
          <cx:pt idx="4802">11331</cx:pt>
          <cx:pt idx="4803">7754</cx:pt>
          <cx:pt idx="4804">12038</cx:pt>
          <cx:pt idx="4805">22821</cx:pt>
          <cx:pt idx="4806">12992</cx:pt>
          <cx:pt idx="4807">11182</cx:pt>
          <cx:pt idx="4808">7329</cx:pt>
          <cx:pt idx="4809">10602</cx:pt>
          <cx:pt idx="4810">10203</cx:pt>
          <cx:pt idx="4811">10665</cx:pt>
          <cx:pt idx="4812">11081</cx:pt>
          <cx:pt idx="4813">25646</cx:pt>
          <cx:pt idx="4814">14510</cx:pt>
          <cx:pt idx="4815">18203</cx:pt>
          <cx:pt idx="4816">13392</cx:pt>
          <cx:pt idx="4817">12410</cx:pt>
          <cx:pt idx="4818">14107</cx:pt>
          <cx:pt idx="4819">13563</cx:pt>
          <cx:pt idx="4820">14815</cx:pt>
          <cx:pt idx="4821">11325</cx:pt>
          <cx:pt idx="4822">6212</cx:pt>
          <cx:pt idx="4823">17522</cx:pt>
          <cx:pt idx="4824">173</cx:pt>
          <cx:pt idx="4825">4310</cx:pt>
          <cx:pt idx="4826">46460</cx:pt>
          <cx:pt idx="4827">163709</cx:pt>
          <cx:pt idx="4828">9801</cx:pt>
          <cx:pt idx="4829">32281</cx:pt>
          <cx:pt idx="4830">156394</cx:pt>
          <cx:pt idx="4831">10191</cx:pt>
          <cx:pt idx="4832">2174</cx:pt>
          <cx:pt idx="4833">62467</cx:pt>
          <cx:pt idx="4834">1199</cx:pt>
          <cx:pt idx="4835">1955</cx:pt>
          <cx:pt idx="4836">10078</cx:pt>
          <cx:pt idx="4837">9025</cx:pt>
          <cx:pt idx="4838">3169</cx:pt>
          <cx:pt idx="4839">1819</cx:pt>
          <cx:pt idx="4840">9517</cx:pt>
          <cx:pt idx="4841">25446</cx:pt>
          <cx:pt idx="4842">5680</cx:pt>
          <cx:pt idx="4843">342522</cx:pt>
          <cx:pt idx="4844">43928</cx:pt>
          <cx:pt idx="4845">1748</cx:pt>
          <cx:pt idx="4846">2494</cx:pt>
          <cx:pt idx="4847">29171</cx:pt>
          <cx:pt idx="4848">2688</cx:pt>
          <cx:pt idx="4849">21228</cx:pt>
          <cx:pt idx="4850">18214</cx:pt>
          <cx:pt idx="4851">1175</cx:pt>
          <cx:pt idx="4852">615</cx:pt>
          <cx:pt idx="4853">69354</cx:pt>
          <cx:pt idx="4854">694</cx:pt>
          <cx:pt idx="4855">1973</cx:pt>
          <cx:pt idx="4856">246554</cx:pt>
          <cx:pt idx="4857">385</cx:pt>
          <cx:pt idx="4858">584</cx:pt>
          <cx:pt idx="4859">9411</cx:pt>
          <cx:pt idx="4860">60938</cx:pt>
          <cx:pt idx="4861">1423</cx:pt>
          <cx:pt idx="4862">1630</cx:pt>
          <cx:pt idx="4863">6898</cx:pt>
          <cx:pt idx="4864">764</cx:pt>
          <cx:pt idx="4865">1191</cx:pt>
          <cx:pt idx="4866">782</cx:pt>
          <cx:pt idx="4867">959</cx:pt>
          <cx:pt idx="4868">962</cx:pt>
          <cx:pt idx="4869">659</cx:pt>
          <cx:pt idx="4870">957</cx:pt>
          <cx:pt idx="4871">1651</cx:pt>
          <cx:pt idx="4872">905</cx:pt>
          <cx:pt idx="4873">1586</cx:pt>
          <cx:pt idx="4874">1604</cx:pt>
          <cx:pt idx="4875">5225</cx:pt>
          <cx:pt idx="4876">1890</cx:pt>
          <cx:pt idx="4877">632</cx:pt>
          <cx:pt idx="4878">7251</cx:pt>
          <cx:pt idx="4879">14671</cx:pt>
          <cx:pt idx="4880">284</cx:pt>
          <cx:pt idx="4881">419</cx:pt>
          <cx:pt idx="4882">381</cx:pt>
          <cx:pt idx="4883">347</cx:pt>
          <cx:pt idx="4884">9174</cx:pt>
          <cx:pt idx="4885">40280</cx:pt>
          <cx:pt idx="4886">7243</cx:pt>
          <cx:pt idx="4887">6170</cx:pt>
          <cx:pt idx="4888">3938</cx:pt>
          <cx:pt idx="4889">49177</cx:pt>
          <cx:pt idx="4890">12609</cx:pt>
          <cx:pt idx="4891">2326</cx:pt>
          <cx:pt idx="4892">8811</cx:pt>
          <cx:pt idx="4893">4788</cx:pt>
          <cx:pt idx="4894">9585</cx:pt>
          <cx:pt idx="4895">23737</cx:pt>
          <cx:pt idx="4896">10062</cx:pt>
          <cx:pt idx="4897">3297</cx:pt>
          <cx:pt idx="4898">6482</cx:pt>
          <cx:pt idx="4899">64584</cx:pt>
          <cx:pt idx="4900">2718</cx:pt>
          <cx:pt idx="4901">382147</cx:pt>
          <cx:pt idx="4902">20012</cx:pt>
          <cx:pt idx="4903">82224</cx:pt>
          <cx:pt idx="4904">17456</cx:pt>
          <cx:pt idx="4905">7960</cx:pt>
          <cx:pt idx="4906">7121</cx:pt>
          <cx:pt idx="4907">1231</cx:pt>
          <cx:pt idx="4908">29650</cx:pt>
          <cx:pt idx="4909">26874</cx:pt>
          <cx:pt idx="4910">43601</cx:pt>
          <cx:pt idx="4911">20179</cx:pt>
          <cx:pt idx="4912">21348</cx:pt>
          <cx:pt idx="4913">10345</cx:pt>
          <cx:pt idx="4914">53377</cx:pt>
          <cx:pt idx="4915">15924</cx:pt>
          <cx:pt idx="4916">699</cx:pt>
          <cx:pt idx="4917">4726</cx:pt>
          <cx:pt idx="4918">70957</cx:pt>
          <cx:pt idx="4919">86828</cx:pt>
          <cx:pt idx="4920">42895</cx:pt>
          <cx:pt idx="4921">3120</cx:pt>
          <cx:pt idx="4922">21896</cx:pt>
          <cx:pt idx="4923">2393</cx:pt>
          <cx:pt idx="4924">1508</cx:pt>
          <cx:pt idx="4925">21914</cx:pt>
          <cx:pt idx="4926">13701</cx:pt>
          <cx:pt idx="4927">465131</cx:pt>
          <cx:pt idx="4928">478253</cx:pt>
          <cx:pt idx="4929">325621</cx:pt>
          <cx:pt idx="4930">1311</cx:pt>
          <cx:pt idx="4931">1227</cx:pt>
          <cx:pt idx="4932">727</cx:pt>
          <cx:pt idx="4933">3007</cx:pt>
          <cx:pt idx="4934">1765</cx:pt>
          <cx:pt idx="4935">1452</cx:pt>
          <cx:pt idx="4936">941</cx:pt>
          <cx:pt idx="4937">1418</cx:pt>
          <cx:pt idx="4938">162</cx:pt>
          <cx:pt idx="4939">7196</cx:pt>
          <cx:pt idx="4940">27736</cx:pt>
          <cx:pt idx="4941">514</cx:pt>
          <cx:pt idx="4942">6736</cx:pt>
          <cx:pt idx="4943">17157</cx:pt>
          <cx:pt idx="4944">221</cx:pt>
          <cx:pt idx="4945">5526</cx:pt>
          <cx:pt idx="4946">1569</cx:pt>
          <cx:pt idx="4947">754</cx:pt>
          <cx:pt idx="4948">1431</cx:pt>
          <cx:pt idx="4949">1751</cx:pt>
          <cx:pt idx="4950">1124</cx:pt>
          <cx:pt idx="4951">899</cx:pt>
          <cx:pt idx="4952">3642</cx:pt>
          <cx:pt idx="4953">1590</cx:pt>
          <cx:pt idx="4954">686</cx:pt>
          <cx:pt idx="4955">2993</cx:pt>
          <cx:pt idx="4956">1906</cx:pt>
          <cx:pt idx="4957">1222</cx:pt>
          <cx:pt idx="4958">477</cx:pt>
          <cx:pt idx="4959">288</cx:pt>
          <cx:pt idx="4960">156</cx:pt>
          <cx:pt idx="4961">1393</cx:pt>
          <cx:pt idx="4962">614</cx:pt>
          <cx:pt idx="4963">167005</cx:pt>
          <cx:pt idx="4964">1405</cx:pt>
          <cx:pt idx="4965">58456</cx:pt>
          <cx:pt idx="4966">3563</cx:pt>
          <cx:pt idx="4967">1038</cx:pt>
          <cx:pt idx="4968">7909</cx:pt>
          <cx:pt idx="4969">2394</cx:pt>
          <cx:pt idx="4970">3065</cx:pt>
          <cx:pt idx="4971">47255</cx:pt>
          <cx:pt idx="4972">4929</cx:pt>
          <cx:pt idx="4973">6968</cx:pt>
          <cx:pt idx="4974">53473</cx:pt>
          <cx:pt idx="4975">2380</cx:pt>
          <cx:pt idx="4976">51483</cx:pt>
          <cx:pt idx="4977">15039</cx:pt>
          <cx:pt idx="4978">960</cx:pt>
          <cx:pt idx="4979">6205</cx:pt>
          <cx:pt idx="4980">24181</cx:pt>
          <cx:pt idx="4981">4155</cx:pt>
          <cx:pt idx="4982">36978</cx:pt>
          <cx:pt idx="4983">59267</cx:pt>
          <cx:pt idx="4984">29280</cx:pt>
          <cx:pt idx="4985">26972</cx:pt>
          <cx:pt idx="4986">50108</cx:pt>
          <cx:pt idx="4987">5081</cx:pt>
          <cx:pt idx="4988">49419</cx:pt>
          <cx:pt idx="4989">17282</cx:pt>
          <cx:pt idx="4990">2429</cx:pt>
          <cx:pt idx="4991">4370</cx:pt>
          <cx:pt idx="4992">8443</cx:pt>
          <cx:pt idx="4993">14951</cx:pt>
          <cx:pt idx="4994">2589</cx:pt>
          <cx:pt idx="4995">6665</cx:pt>
          <cx:pt idx="4996">33620</cx:pt>
          <cx:pt idx="4997">49889</cx:pt>
          <cx:pt idx="4998">4310</cx:pt>
          <cx:pt idx="4999">12199</cx:pt>
          <cx:pt idx="5000">557</cx:pt>
          <cx:pt idx="5001">307788</cx:pt>
          <cx:pt idx="5002">92</cx:pt>
          <cx:pt idx="5003">346</cx:pt>
          <cx:pt idx="5004">399</cx:pt>
          <cx:pt idx="5005">49</cx:pt>
          <cx:pt idx="5006">482</cx:pt>
          <cx:pt idx="5007">109</cx:pt>
          <cx:pt idx="5008">5197</cx:pt>
          <cx:pt idx="5009">30100</cx:pt>
          <cx:pt idx="5010">1764</cx:pt>
          <cx:pt idx="5011">7437</cx:pt>
          <cx:pt idx="5012">5968</cx:pt>
          <cx:pt idx="5013">58720</cx:pt>
          <cx:pt idx="5014">17001</cx:pt>
          <cx:pt idx="5015">1936</cx:pt>
          <cx:pt idx="5016">309</cx:pt>
          <cx:pt idx="5017">3823</cx:pt>
          <cx:pt idx="5018">2674</cx:pt>
          <cx:pt idx="5019">6657</cx:pt>
          <cx:pt idx="5020">1860</cx:pt>
          <cx:pt idx="5021">52774</cx:pt>
          <cx:pt idx="5022">5320</cx:pt>
          <cx:pt idx="5023">5037</cx:pt>
          <cx:pt idx="5024">1167</cx:pt>
          <cx:pt idx="5025">182387</cx:pt>
          <cx:pt idx="5026">10735</cx:pt>
          <cx:pt idx="5027">1216</cx:pt>
          <cx:pt idx="5028">702</cx:pt>
          <cx:pt idx="5029">496</cx:pt>
          <cx:pt idx="5030">19642</cx:pt>
          <cx:pt idx="5031">55356</cx:pt>
          <cx:pt idx="5032">98100</cx:pt>
          <cx:pt idx="5033">2613</cx:pt>
          <cx:pt idx="5034">848</cx:pt>
          <cx:pt idx="5035">1128</cx:pt>
          <cx:pt idx="5036">16462</cx:pt>
          <cx:pt idx="5037">7525</cx:pt>
          <cx:pt idx="5038">1850</cx:pt>
          <cx:pt idx="5039">2221</cx:pt>
          <cx:pt idx="5040">5698</cx:pt>
          <cx:pt idx="5041">4229</cx:pt>
          <cx:pt idx="5042">12429</cx:pt>
          <cx:pt idx="5043">7428</cx:pt>
          <cx:pt idx="5044">5422</cx:pt>
          <cx:pt idx="5045">3607</cx:pt>
          <cx:pt idx="5046">2423</cx:pt>
          <cx:pt idx="5047">2641</cx:pt>
          <cx:pt idx="5048">3323</cx:pt>
          <cx:pt idx="5049">2732</cx:pt>
          <cx:pt idx="5050">2848</cx:pt>
          <cx:pt idx="5051">3200</cx:pt>
          <cx:pt idx="5052">3688</cx:pt>
          <cx:pt idx="5053">8855</cx:pt>
          <cx:pt idx="5054">836</cx:pt>
          <cx:pt idx="5055">1961</cx:pt>
          <cx:pt idx="5056">1317</cx:pt>
          <cx:pt idx="5057">3025</cx:pt>
          <cx:pt idx="5058">4348</cx:pt>
          <cx:pt idx="5059">47887</cx:pt>
          <cx:pt idx="5060">2716</cx:pt>
          <cx:pt idx="5061">2202</cx:pt>
          <cx:pt idx="5062">75800</cx:pt>
          <cx:pt idx="5063">1187</cx:pt>
          <cx:pt idx="5064">5605</cx:pt>
          <cx:pt idx="5065">14559</cx:pt>
          <cx:pt idx="5066">2769</cx:pt>
          <cx:pt idx="5067">7253</cx:pt>
          <cx:pt idx="5068">12321</cx:pt>
          <cx:pt idx="5069">5029</cx:pt>
          <cx:pt idx="5070">1276</cx:pt>
          <cx:pt idx="5071">13048</cx:pt>
          <cx:pt idx="5072">67126</cx:pt>
          <cx:pt idx="5073">54380</cx:pt>
          <cx:pt idx="5074">9852</cx:pt>
          <cx:pt idx="5075">7512</cx:pt>
          <cx:pt idx="5076">7494</cx:pt>
          <cx:pt idx="5077">13925</cx:pt>
          <cx:pt idx="5078">5157</cx:pt>
          <cx:pt idx="5079">2380</cx:pt>
          <cx:pt idx="5080">3336</cx:pt>
          <cx:pt idx="5081">3082</cx:pt>
          <cx:pt idx="5082">8571</cx:pt>
          <cx:pt idx="5083">31015</cx:pt>
          <cx:pt idx="5084">872</cx:pt>
          <cx:pt idx="5085">208</cx:pt>
          <cx:pt idx="5086">1769</cx:pt>
          <cx:pt idx="5087">394</cx:pt>
          <cx:pt idx="5088">527</cx:pt>
          <cx:pt idx="5089">338327</cx:pt>
          <cx:pt idx="5090">3330</cx:pt>
          <cx:pt idx="5091">2797</cx:pt>
          <cx:pt idx="5092">56900</cx:pt>
          <cx:pt idx="5093">25663</cx:pt>
          <cx:pt idx="5094">301</cx:pt>
          <cx:pt idx="5095">626</cx:pt>
          <cx:pt idx="5096">922</cx:pt>
          <cx:pt idx="5097">732</cx:pt>
          <cx:pt idx="5098">456</cx:pt>
          <cx:pt idx="5099">1139</cx:pt>
          <cx:pt idx="5100">550</cx:pt>
          <cx:pt idx="5101">444</cx:pt>
          <cx:pt idx="5102">603</cx:pt>
          <cx:pt idx="5103">589</cx:pt>
          <cx:pt idx="5104">651</cx:pt>
          <cx:pt idx="5105">1453</cx:pt>
          <cx:pt idx="5106">594</cx:pt>
          <cx:pt idx="5107">1026</cx:pt>
          <cx:pt idx="5108">709</cx:pt>
          <cx:pt idx="5109">575</cx:pt>
          <cx:pt idx="5110">613</cx:pt>
          <cx:pt idx="5111">863</cx:pt>
          <cx:pt idx="5112">744</cx:pt>
          <cx:pt idx="5113">766</cx:pt>
          <cx:pt idx="5114">673</cx:pt>
          <cx:pt idx="5115">623</cx:pt>
          <cx:pt idx="5116">482</cx:pt>
          <cx:pt idx="5117">661</cx:pt>
          <cx:pt idx="5118">446</cx:pt>
          <cx:pt idx="5119">884</cx:pt>
          <cx:pt idx="5120">862</cx:pt>
          <cx:pt idx="5121">1036</cx:pt>
          <cx:pt idx="5122">216</cx:pt>
          <cx:pt idx="5123">611</cx:pt>
          <cx:pt idx="5124">539</cx:pt>
          <cx:pt idx="5125">2450</cx:pt>
          <cx:pt idx="5126">953</cx:pt>
          <cx:pt idx="5127">200</cx:pt>
          <cx:pt idx="5128">525</cx:pt>
          <cx:pt idx="5129">542</cx:pt>
          <cx:pt idx="5130">1190</cx:pt>
          <cx:pt idx="5131">603</cx:pt>
          <cx:pt idx="5132">549</cx:pt>
          <cx:pt idx="5133">931</cx:pt>
          <cx:pt idx="5134">667</cx:pt>
          <cx:pt idx="5135">638</cx:pt>
          <cx:pt idx="5136">894</cx:pt>
          <cx:pt idx="5137">756</cx:pt>
          <cx:pt idx="5138">857</cx:pt>
          <cx:pt idx="5139">688</cx:pt>
          <cx:pt idx="5140">547</cx:pt>
          <cx:pt idx="5141">445</cx:pt>
          <cx:pt idx="5142">830</cx:pt>
          <cx:pt idx="5143">330</cx:pt>
          <cx:pt idx="5144">871</cx:pt>
          <cx:pt idx="5145">928</cx:pt>
          <cx:pt idx="5146">900</cx:pt>
          <cx:pt idx="5147">446</cx:pt>
          <cx:pt idx="5148">836</cx:pt>
          <cx:pt idx="5149">612</cx:pt>
          <cx:pt idx="5150">2925</cx:pt>
          <cx:pt idx="5151">2684</cx:pt>
          <cx:pt idx="5152">3658</cx:pt>
          <cx:pt idx="5153">895</cx:pt>
          <cx:pt idx="5154">402</cx:pt>
          <cx:pt idx="5155">482</cx:pt>
          <cx:pt idx="5156">4036</cx:pt>
          <cx:pt idx="5157">3259</cx:pt>
          <cx:pt idx="5158">4847</cx:pt>
          <cx:pt idx="5159">337</cx:pt>
          <cx:pt idx="5160">5606</cx:pt>
          <cx:pt idx="5161">103</cx:pt>
          <cx:pt idx="5162">1075</cx:pt>
          <cx:pt idx="5163">14894</cx:pt>
          <cx:pt idx="5164">12181</cx:pt>
          <cx:pt idx="5165">3758</cx:pt>
          <cx:pt idx="5166">59136</cx:pt>
          <cx:pt idx="5167">3287</cx:pt>
          <cx:pt idx="5168">27636</cx:pt>
          <cx:pt idx="5169">158122</cx:pt>
          <cx:pt idx="5170">166538</cx:pt>
          <cx:pt idx="5171">7844</cx:pt>
          <cx:pt idx="5172">7592</cx:pt>
          <cx:pt idx="5173">12728</cx:pt>
          <cx:pt idx="5174">692</cx:pt>
          <cx:pt idx="5175">148</cx:pt>
          <cx:pt idx="5176">62</cx:pt>
          <cx:pt idx="5177">18</cx:pt>
          <cx:pt idx="5178">185</cx:pt>
          <cx:pt idx="5179">1080</cx:pt>
          <cx:pt idx="5180">5149</cx:pt>
          <cx:pt idx="5181">1463</cx:pt>
          <cx:pt idx="5182">323</cx:pt>
          <cx:pt idx="5183">156</cx:pt>
          <cx:pt idx="5184">772</cx:pt>
          <cx:pt idx="5185">9</cx:pt>
          <cx:pt idx="5186">1111</cx:pt>
          <cx:pt idx="5187">1322</cx:pt>
          <cx:pt idx="5188">118</cx:pt>
          <cx:pt idx="5189">1793</cx:pt>
          <cx:pt idx="5190">2269</cx:pt>
          <cx:pt idx="5191">3019</cx:pt>
          <cx:pt idx="5192">68753</cx:pt>
          <cx:pt idx="5193">1420</cx:pt>
          <cx:pt idx="5194">62802</cx:pt>
          <cx:pt idx="5195">23569</cx:pt>
          <cx:pt idx="5196">5860</cx:pt>
          <cx:pt idx="5197">6596</cx:pt>
          <cx:pt idx="5198">6960</cx:pt>
          <cx:pt idx="5199">3091</cx:pt>
          <cx:pt idx="5200">12090</cx:pt>
          <cx:pt idx="5201">3853</cx:pt>
          <cx:pt idx="5202">2575</cx:pt>
          <cx:pt idx="5203">5656</cx:pt>
          <cx:pt idx="5204">5168</cx:pt>
          <cx:pt idx="5205">3783</cx:pt>
          <cx:pt idx="5206">11747</cx:pt>
          <cx:pt idx="5207">9290</cx:pt>
          <cx:pt idx="5208">7959</cx:pt>
          <cx:pt idx="5209">9205</cx:pt>
          <cx:pt idx="5210">4849</cx:pt>
          <cx:pt idx="5211">5006</cx:pt>
          <cx:pt idx="5212">3501</cx:pt>
          <cx:pt idx="5213">1398</cx:pt>
          <cx:pt idx="5214">2439</cx:pt>
          <cx:pt idx="5215">1624</cx:pt>
          <cx:pt idx="5216">2016</cx:pt>
          <cx:pt idx="5217">1833</cx:pt>
          <cx:pt idx="5218">1753</cx:pt>
          <cx:pt idx="5219">1893</cx:pt>
          <cx:pt idx="5220">3378</cx:pt>
          <cx:pt idx="5221">1935</cx:pt>
          <cx:pt idx="5222">4887</cx:pt>
          <cx:pt idx="5223">3202</cx:pt>
          <cx:pt idx="5224">3719</cx:pt>
          <cx:pt idx="5225">3012</cx:pt>
          <cx:pt idx="5226">2190</cx:pt>
          <cx:pt idx="5227">1460</cx:pt>
          <cx:pt idx="5228">5536</cx:pt>
          <cx:pt idx="5229">4847</cx:pt>
          <cx:pt idx="5230">4194</cx:pt>
          <cx:pt idx="5231">2600</cx:pt>
          <cx:pt idx="5232">1513</cx:pt>
          <cx:pt idx="5233">962</cx:pt>
          <cx:pt idx="5234">1315</cx:pt>
          <cx:pt idx="5235">953</cx:pt>
          <cx:pt idx="5236">261</cx:pt>
          <cx:pt idx="5237">3457</cx:pt>
          <cx:pt idx="5238">3632</cx:pt>
          <cx:pt idx="5239">864</cx:pt>
          <cx:pt idx="5240">425</cx:pt>
          <cx:pt idx="5241">4295</cx:pt>
          <cx:pt idx="5242">3254</cx:pt>
          <cx:pt idx="5243">9750</cx:pt>
          <cx:pt idx="5244">1470</cx:pt>
          <cx:pt idx="5245">7248</cx:pt>
          <cx:pt idx="5246">3168</cx:pt>
          <cx:pt idx="5247">623</cx:pt>
          <cx:pt idx="5248">837</cx:pt>
          <cx:pt idx="5249">1082</cx:pt>
          <cx:pt idx="5250">4923</cx:pt>
          <cx:pt idx="5251">1348</cx:pt>
          <cx:pt idx="5252">133</cx:pt>
          <cx:pt idx="5253">1445</cx:pt>
          <cx:pt idx="5254">2867</cx:pt>
          <cx:pt idx="5255">1574</cx:pt>
          <cx:pt idx="5256">321</cx:pt>
          <cx:pt idx="5257">663</cx:pt>
          <cx:pt idx="5258">1666</cx:pt>
          <cx:pt idx="5259">68</cx:pt>
          <cx:pt idx="5260">44075</cx:pt>
          <cx:pt idx="5261">874</cx:pt>
          <cx:pt idx="5262">5031</cx:pt>
          <cx:pt idx="5263">3228</cx:pt>
          <cx:pt idx="5264">2034</cx:pt>
          <cx:pt idx="5265">5105</cx:pt>
          <cx:pt idx="5266">1996</cx:pt>
          <cx:pt idx="5267">8528</cx:pt>
          <cx:pt idx="5268">58614</cx:pt>
          <cx:pt idx="5269">9632</cx:pt>
          <cx:pt idx="5270">11459</cx:pt>
          <cx:pt idx="5271">5736</cx:pt>
          <cx:pt idx="5272">4790</cx:pt>
          <cx:pt idx="5273">5181</cx:pt>
          <cx:pt idx="5274">8284</cx:pt>
          <cx:pt idx="5275">6316</cx:pt>
          <cx:pt idx="5276">8445</cx:pt>
          <cx:pt idx="5277">8901</cx:pt>
          <cx:pt idx="5278">5672</cx:pt>
          <cx:pt idx="5279">14497</cx:pt>
          <cx:pt idx="5280">4607</cx:pt>
          <cx:pt idx="5281">7590</cx:pt>
          <cx:pt idx="5282">8992</cx:pt>
          <cx:pt idx="5283">8025</cx:pt>
          <cx:pt idx="5284">8065</cx:pt>
          <cx:pt idx="5285">7337</cx:pt>
          <cx:pt idx="5286">7823</cx:pt>
          <cx:pt idx="5287">6692</cx:pt>
          <cx:pt idx="5288">8032</cx:pt>
          <cx:pt idx="5289">6168</cx:pt>
          <cx:pt idx="5290">7180</cx:pt>
          <cx:pt idx="5291">5282</cx:pt>
          <cx:pt idx="5292">8500</cx:pt>
          <cx:pt idx="5293">6243</cx:pt>
          <cx:pt idx="5294">9605</cx:pt>
          <cx:pt idx="5295">5386</cx:pt>
          <cx:pt idx="5296">11987</cx:pt>
          <cx:pt idx="5297">7282</cx:pt>
          <cx:pt idx="5298">9338</cx:pt>
          <cx:pt idx="5299">7387</cx:pt>
          <cx:pt idx="5300">13467</cx:pt>
          <cx:pt idx="5301">8884</cx:pt>
          <cx:pt idx="5302">10129</cx:pt>
          <cx:pt idx="5303">12737</cx:pt>
          <cx:pt idx="5304">11312</cx:pt>
          <cx:pt idx="5305">13046</cx:pt>
          <cx:pt idx="5306">8531</cx:pt>
          <cx:pt idx="5307">10056</cx:pt>
          <cx:pt idx="5308">10471</cx:pt>
          <cx:pt idx="5309">7621</cx:pt>
          <cx:pt idx="5310">6702</cx:pt>
          <cx:pt idx="5311">7035</cx:pt>
          <cx:pt idx="5312">9192</cx:pt>
          <cx:pt idx="5313">8203</cx:pt>
          <cx:pt idx="5314">10724</cx:pt>
          <cx:pt idx="5315">10485</cx:pt>
          <cx:pt idx="5316">9561</cx:pt>
          <cx:pt idx="5317">8591</cx:pt>
          <cx:pt idx="5318">7341</cx:pt>
          <cx:pt idx="5319">6944</cx:pt>
          <cx:pt idx="5320">8121</cx:pt>
          <cx:pt idx="5321">8743</cx:pt>
          <cx:pt idx="5322">11291</cx:pt>
          <cx:pt idx="5323">9631</cx:pt>
          <cx:pt idx="5324">13691</cx:pt>
          <cx:pt idx="5325">13199</cx:pt>
          <cx:pt idx="5326">2399</cx:pt>
          <cx:pt idx="5327">11568</cx:pt>
          <cx:pt idx="5328">2741</cx:pt>
          <cx:pt idx="5329">999</cx:pt>
          <cx:pt idx="5330">7299</cx:pt>
          <cx:pt idx="5331">56863</cx:pt>
          <cx:pt idx="5332">11462</cx:pt>
          <cx:pt idx="5333">276</cx:pt>
          <cx:pt idx="5334">9484</cx:pt>
          <cx:pt idx="5335">8833</cx:pt>
          <cx:pt idx="5336">7535</cx:pt>
          <cx:pt idx="5337">24946</cx:pt>
          <cx:pt idx="5338">24118</cx:pt>
          <cx:pt idx="5339">379</cx:pt>
          <cx:pt idx="5340">1085</cx:pt>
          <cx:pt idx="5341">636</cx:pt>
          <cx:pt idx="5342">1184</cx:pt>
          <cx:pt idx="5343">3928</cx:pt>
          <cx:pt idx="5344">655</cx:pt>
          <cx:pt idx="5345">593</cx:pt>
          <cx:pt idx="5346">253</cx:pt>
          <cx:pt idx="5347">247</cx:pt>
          <cx:pt idx="5348">196</cx:pt>
          <cx:pt idx="5349">757</cx:pt>
          <cx:pt idx="5350">1331</cx:pt>
          <cx:pt idx="5351">948</cx:pt>
          <cx:pt idx="5352">463</cx:pt>
          <cx:pt idx="5353">1825</cx:pt>
          <cx:pt idx="5354">8663</cx:pt>
          <cx:pt idx="5355">415</cx:pt>
          <cx:pt idx="5356">7047</cx:pt>
          <cx:pt idx="5357">7487</cx:pt>
          <cx:pt idx="5358">7112</cx:pt>
          <cx:pt idx="5359">5998</cx:pt>
          <cx:pt idx="5360">2890</cx:pt>
          <cx:pt idx="5361">7781</cx:pt>
          <cx:pt idx="5362">2437</cx:pt>
          <cx:pt idx="5363">2722</cx:pt>
          <cx:pt idx="5364">4298</cx:pt>
          <cx:pt idx="5365">326</cx:pt>
          <cx:pt idx="5366">295</cx:pt>
          <cx:pt idx="5367">9939</cx:pt>
          <cx:pt idx="5368">630</cx:pt>
          <cx:pt idx="5369">1630</cx:pt>
          <cx:pt idx="5370">2405</cx:pt>
          <cx:pt idx="5371">31855</cx:pt>
          <cx:pt idx="5372">7039</cx:pt>
          <cx:pt idx="5373">21470</cx:pt>
          <cx:pt idx="5374">9463</cx:pt>
          <cx:pt idx="5375">1391</cx:pt>
          <cx:pt idx="5376">1544</cx:pt>
          <cx:pt idx="5377">1372</cx:pt>
          <cx:pt idx="5378">1580</cx:pt>
          <cx:pt idx="5379">246</cx:pt>
          <cx:pt idx="5380">51419</cx:pt>
          <cx:pt idx="5381">76300</cx:pt>
          <cx:pt idx="5382">33690</cx:pt>
          <cx:pt idx="5383">2410</cx:pt>
          <cx:pt idx="5384">2100</cx:pt>
          <cx:pt idx="5385">1109</cx:pt>
          <cx:pt idx="5386">308</cx:pt>
          <cx:pt idx="5387">188</cx:pt>
          <cx:pt idx="5388">413</cx:pt>
          <cx:pt idx="5389">16076</cx:pt>
          <cx:pt idx="5390">1008</cx:pt>
          <cx:pt idx="5391">360</cx:pt>
          <cx:pt idx="5392">115</cx:pt>
          <cx:pt idx="5393">395</cx:pt>
          <cx:pt idx="5394">377</cx:pt>
          <cx:pt idx="5395">962</cx:pt>
          <cx:pt idx="5396">77742</cx:pt>
          <cx:pt idx="5397">29484</cx:pt>
          <cx:pt idx="5398">91027</cx:pt>
          <cx:pt idx="5399">321</cx:pt>
          <cx:pt idx="5400">5577</cx:pt>
          <cx:pt idx="5401">2551</cx:pt>
          <cx:pt idx="5402">3857</cx:pt>
          <cx:pt idx="5403">3282</cx:pt>
          <cx:pt idx="5404">18255</cx:pt>
          <cx:pt idx="5405">22613</cx:pt>
          <cx:pt idx="5406">7011</cx:pt>
          <cx:pt idx="5407">12196</cx:pt>
          <cx:pt idx="5408">3580</cx:pt>
          <cx:pt idx="5409">2453</cx:pt>
          <cx:pt idx="5410">3252</cx:pt>
          <cx:pt idx="5411">1406</cx:pt>
          <cx:pt idx="5412">2800</cx:pt>
          <cx:pt idx="5413">14088</cx:pt>
          <cx:pt idx="5414">80982</cx:pt>
          <cx:pt idx="5415">27016</cx:pt>
          <cx:pt idx="5416">118146</cx:pt>
          <cx:pt idx="5417">23476</cx:pt>
          <cx:pt idx="5418">9192</cx:pt>
          <cx:pt idx="5419">12686</cx:pt>
          <cx:pt idx="5420">56036</cx:pt>
          <cx:pt idx="5421">362</cx:pt>
          <cx:pt idx="5422">7791</cx:pt>
          <cx:pt idx="5423">13599</cx:pt>
          <cx:pt idx="5424">10064</cx:pt>
          <cx:pt idx="5425">14774</cx:pt>
          <cx:pt idx="5426">51825</cx:pt>
          <cx:pt idx="5427">42054</cx:pt>
          <cx:pt idx="5428">7851</cx:pt>
          <cx:pt idx="5429">23253</cx:pt>
          <cx:pt idx="5430">13111</cx:pt>
          <cx:pt idx="5431">63054</cx:pt>
          <cx:pt idx="5432">2264</cx:pt>
          <cx:pt idx="5433">63</cx:pt>
          <cx:pt idx="5434">76</cx:pt>
          <cx:pt idx="5435">532</cx:pt>
          <cx:pt idx="5436">180</cx:pt>
          <cx:pt idx="5437">211</cx:pt>
          <cx:pt idx="5438">86</cx:pt>
          <cx:pt idx="5439">103</cx:pt>
          <cx:pt idx="5440">322</cx:pt>
          <cx:pt idx="5441">155</cx:pt>
          <cx:pt idx="5442">183</cx:pt>
          <cx:pt idx="5443">297</cx:pt>
          <cx:pt idx="5444">101</cx:pt>
          <cx:pt idx="5445">122</cx:pt>
          <cx:pt idx="5446">233</cx:pt>
          <cx:pt idx="5447">76</cx:pt>
          <cx:pt idx="5448">629</cx:pt>
          <cx:pt idx="5449">129</cx:pt>
          <cx:pt idx="5450">166</cx:pt>
          <cx:pt idx="5451">213</cx:pt>
          <cx:pt idx="5452">194</cx:pt>
          <cx:pt idx="5453">123</cx:pt>
          <cx:pt idx="5454">129</cx:pt>
          <cx:pt idx="5455">205</cx:pt>
          <cx:pt idx="5456">151</cx:pt>
          <cx:pt idx="5457">233</cx:pt>
          <cx:pt idx="5458">220</cx:pt>
          <cx:pt idx="5459">168</cx:pt>
          <cx:pt idx="5460">149</cx:pt>
          <cx:pt idx="5461">12358</cx:pt>
          <cx:pt idx="5462">22113</cx:pt>
          <cx:pt idx="5463">19970</cx:pt>
          <cx:pt idx="5464">20639</cx:pt>
          <cx:pt idx="5465">41718</cx:pt>
          <cx:pt idx="5466">7766</cx:pt>
          <cx:pt idx="5467">24509</cx:pt>
          <cx:pt idx="5468">25821</cx:pt>
          <cx:pt idx="5469">12584</cx:pt>
          <cx:pt idx="5470">752</cx:pt>
          <cx:pt idx="5471">641</cx:pt>
          <cx:pt idx="5472">687</cx:pt>
          <cx:pt idx="5473">205</cx:pt>
          <cx:pt idx="5474">232</cx:pt>
          <cx:pt idx="5475">435</cx:pt>
          <cx:pt idx="5476">2584</cx:pt>
          <cx:pt idx="5477">2215</cx:pt>
          <cx:pt idx="5478">1040</cx:pt>
          <cx:pt idx="5479">5135</cx:pt>
          <cx:pt idx="5480">339</cx:pt>
          <cx:pt idx="5481">316</cx:pt>
          <cx:pt idx="5482">667</cx:pt>
          <cx:pt idx="5483">7345</cx:pt>
          <cx:pt idx="5484">1031</cx:pt>
          <cx:pt idx="5485">85</cx:pt>
          <cx:pt idx="5486">4058</cx:pt>
          <cx:pt idx="5487">7848</cx:pt>
          <cx:pt idx="5488">8359</cx:pt>
          <cx:pt idx="5489">8045</cx:pt>
          <cx:pt idx="5490">35</cx:pt>
          <cx:pt idx="5491">71</cx:pt>
          <cx:pt idx="5492">2335</cx:pt>
          <cx:pt idx="5493">2729</cx:pt>
          <cx:pt idx="5494">139</cx:pt>
          <cx:pt idx="5495">60864</cx:pt>
          <cx:pt idx="5496">32266</cx:pt>
          <cx:pt idx="5497">28117</cx:pt>
          <cx:pt idx="5498">125223</cx:pt>
          <cx:pt idx="5499">20016</cx:pt>
          <cx:pt idx="5500">10655</cx:pt>
          <cx:pt idx="5501">1223</cx:pt>
          <cx:pt idx="5502">7584</cx:pt>
          <cx:pt idx="5503">1812</cx:pt>
          <cx:pt idx="5504">10723</cx:pt>
          <cx:pt idx="5505">187979</cx:pt>
          <cx:pt idx="5506">622735</cx:pt>
          <cx:pt idx="5507">265645</cx:pt>
          <cx:pt idx="5508">74039</cx:pt>
          <cx:pt idx="5509">2133</cx:pt>
          <cx:pt idx="5510">229776</cx:pt>
          <cx:pt idx="5511">21734</cx:pt>
          <cx:pt idx="5512">12941</cx:pt>
          <cx:pt idx="5513">4087</cx:pt>
          <cx:pt idx="5514">9595</cx:pt>
          <cx:pt idx="5515">28743</cx:pt>
          <cx:pt idx="5516">12080</cx:pt>
          <cx:pt idx="5517">1399</cx:pt>
          <cx:pt idx="5518">11478</cx:pt>
          <cx:pt idx="5519">1860</cx:pt>
          <cx:pt idx="5520">1977</cx:pt>
          <cx:pt idx="5521">3270</cx:pt>
          <cx:pt idx="5522">440</cx:pt>
          <cx:pt idx="5523">16443</cx:pt>
          <cx:pt idx="5524">13119</cx:pt>
          <cx:pt idx="5525">10399</cx:pt>
          <cx:pt idx="5526">20336</cx:pt>
          <cx:pt idx="5527">495178</cx:pt>
          <cx:pt idx="5528">219601</cx:pt>
          <cx:pt idx="5529">5078</cx:pt>
          <cx:pt idx="5530">2056</cx:pt>
          <cx:pt idx="5531">3122</cx:pt>
          <cx:pt idx="5532">2607</cx:pt>
          <cx:pt idx="5533">3599</cx:pt>
          <cx:pt idx="5534">90700</cx:pt>
          <cx:pt idx="5535">6112</cx:pt>
          <cx:pt idx="5536">11466</cx:pt>
          <cx:pt idx="5537">32771</cx:pt>
          <cx:pt idx="5538">5356</cx:pt>
          <cx:pt idx="5539">61670</cx:pt>
          <cx:pt idx="5540">1983</cx:pt>
          <cx:pt idx="5541">430</cx:pt>
          <cx:pt idx="5542">429</cx:pt>
          <cx:pt idx="5543">286</cx:pt>
          <cx:pt idx="5544">275</cx:pt>
          <cx:pt idx="5545">440</cx:pt>
          <cx:pt idx="5546">1418</cx:pt>
          <cx:pt idx="5547">415</cx:pt>
          <cx:pt idx="5548">400</cx:pt>
          <cx:pt idx="5549">380</cx:pt>
          <cx:pt idx="5550">388</cx:pt>
          <cx:pt idx="5551">280</cx:pt>
          <cx:pt idx="5552">345</cx:pt>
          <cx:pt idx="5553">383</cx:pt>
          <cx:pt idx="5554">547</cx:pt>
          <cx:pt idx="5555">350</cx:pt>
          <cx:pt idx="5556">256</cx:pt>
          <cx:pt idx="5557">428</cx:pt>
          <cx:pt idx="5558">2189</cx:pt>
          <cx:pt idx="5559">47258</cx:pt>
          <cx:pt idx="5560">34808</cx:pt>
          <cx:pt idx="5561">1815</cx:pt>
          <cx:pt idx="5562">16362</cx:pt>
          <cx:pt idx="5563">7806</cx:pt>
          <cx:pt idx="5564">3303</cx:pt>
          <cx:pt idx="5565">11859</cx:pt>
          <cx:pt idx="5566">33880</cx:pt>
          <cx:pt idx="5567">6979</cx:pt>
          <cx:pt idx="5568">7366</cx:pt>
          <cx:pt idx="5569">2297</cx:pt>
          <cx:pt idx="5570">7550</cx:pt>
          <cx:pt idx="5571">202076</cx:pt>
          <cx:pt idx="5572">5685</cx:pt>
          <cx:pt idx="5573">3871</cx:pt>
          <cx:pt idx="5574">7663</cx:pt>
          <cx:pt idx="5575">8689</cx:pt>
          <cx:pt idx="5576">5460</cx:pt>
          <cx:pt idx="5577">362</cx:pt>
          <cx:pt idx="5578">10125</cx:pt>
          <cx:pt idx="5579">345080</cx:pt>
          <cx:pt idx="5580">771</cx:pt>
          <cx:pt idx="5581">8705</cx:pt>
          <cx:pt idx="5582">11491</cx:pt>
          <cx:pt idx="5583">4967</cx:pt>
          <cx:pt idx="5584">6172</cx:pt>
          <cx:pt idx="5585">3122</cx:pt>
          <cx:pt idx="5586">922</cx:pt>
          <cx:pt idx="5587">1191</cx:pt>
          <cx:pt idx="5588">1232</cx:pt>
          <cx:pt idx="5589">9078</cx:pt>
          <cx:pt idx="5590">2986</cx:pt>
          <cx:pt idx="5591">7618</cx:pt>
          <cx:pt idx="5592">5353</cx:pt>
          <cx:pt idx="5593">19176</cx:pt>
          <cx:pt idx="5594">3663</cx:pt>
          <cx:pt idx="5595">1535</cx:pt>
          <cx:pt idx="5596">747</cx:pt>
          <cx:pt idx="5597">8144</cx:pt>
          <cx:pt idx="5598">2791</cx:pt>
          <cx:pt idx="5599">2512</cx:pt>
          <cx:pt idx="5600">91</cx:pt>
          <cx:pt idx="5601">12741</cx:pt>
          <cx:pt idx="5602">16983</cx:pt>
          <cx:pt idx="5603">483</cx:pt>
          <cx:pt idx="5604">1559</cx:pt>
          <cx:pt idx="5605">3833</cx:pt>
          <cx:pt idx="5606">952</cx:pt>
          <cx:pt idx="5607">45440</cx:pt>
          <cx:pt idx="5608">3061</cx:pt>
          <cx:pt idx="5609">8456</cx:pt>
          <cx:pt idx="5610">3550</cx:pt>
          <cx:pt idx="5611">205</cx:pt>
          <cx:pt idx="5612">316</cx:pt>
          <cx:pt idx="5613">710</cx:pt>
          <cx:pt idx="5614">3884</cx:pt>
          <cx:pt idx="5615">203</cx:pt>
          <cx:pt idx="5616">883</cx:pt>
          <cx:pt idx="5617">4548</cx:pt>
          <cx:pt idx="5618">213374</cx:pt>
          <cx:pt idx="5619">62</cx:pt>
          <cx:pt idx="5620">191</cx:pt>
          <cx:pt idx="5621">220</cx:pt>
          <cx:pt idx="5622">446</cx:pt>
          <cx:pt idx="5623">637</cx:pt>
          <cx:pt idx="5624">239</cx:pt>
          <cx:pt idx="5625">512</cx:pt>
          <cx:pt idx="5626">501</cx:pt>
          <cx:pt idx="5627">370</cx:pt>
          <cx:pt idx="5628">300</cx:pt>
          <cx:pt idx="5629">328</cx:pt>
          <cx:pt idx="5630">691</cx:pt>
          <cx:pt idx="5631">274</cx:pt>
          <cx:pt idx="5632">222</cx:pt>
          <cx:pt idx="5633">226</cx:pt>
          <cx:pt idx="5634">297</cx:pt>
          <cx:pt idx="5635">2295</cx:pt>
          <cx:pt idx="5636">46286</cx:pt>
          <cx:pt idx="5637">39817</cx:pt>
          <cx:pt idx="5638">1564</cx:pt>
          <cx:pt idx="5639">7900</cx:pt>
          <cx:pt idx="5640">15619</cx:pt>
          <cx:pt idx="5641">5363</cx:pt>
          <cx:pt idx="5642">2221</cx:pt>
          <cx:pt idx="5643">1234</cx:pt>
          <cx:pt idx="5644">26622</cx:pt>
          <cx:pt idx="5645">31036</cx:pt>
          <cx:pt idx="5646">36700</cx:pt>
          <cx:pt idx="5647">30579</cx:pt>
          <cx:pt idx="5648">354</cx:pt>
          <cx:pt idx="5649">330</cx:pt>
          <cx:pt idx="5650">355</cx:pt>
          <cx:pt idx="5651">429</cx:pt>
          <cx:pt idx="5652">351</cx:pt>
          <cx:pt idx="5653">442</cx:pt>
          <cx:pt idx="5654">469</cx:pt>
          <cx:pt idx="5655">466</cx:pt>
          <cx:pt idx="5656">457</cx:pt>
          <cx:pt idx="5657">410</cx:pt>
          <cx:pt idx="5658">374</cx:pt>
          <cx:pt idx="5659">396</cx:pt>
          <cx:pt idx="5660">516</cx:pt>
          <cx:pt idx="5661">672</cx:pt>
          <cx:pt idx="5662">460</cx:pt>
          <cx:pt idx="5663">409</cx:pt>
          <cx:pt idx="5664">437</cx:pt>
          <cx:pt idx="5665">385</cx:pt>
          <cx:pt idx="5666">403</cx:pt>
          <cx:pt idx="5667">707</cx:pt>
          <cx:pt idx="5668">398</cx:pt>
          <cx:pt idx="5669">605</cx:pt>
          <cx:pt idx="5670">561</cx:pt>
          <cx:pt idx="5671">391</cx:pt>
          <cx:pt idx="5672">431</cx:pt>
          <cx:pt idx="5673">369</cx:pt>
          <cx:pt idx="5674">324</cx:pt>
          <cx:pt idx="5675">562</cx:pt>
          <cx:pt idx="5676">389</cx:pt>
          <cx:pt idx="5677">414</cx:pt>
          <cx:pt idx="5678">445</cx:pt>
          <cx:pt idx="5679">382</cx:pt>
          <cx:pt idx="5680">467</cx:pt>
          <cx:pt idx="5681">438</cx:pt>
          <cx:pt idx="5682">377</cx:pt>
          <cx:pt idx="5683">458</cx:pt>
          <cx:pt idx="5684">427</cx:pt>
          <cx:pt idx="5685">411</cx:pt>
          <cx:pt idx="5686">994</cx:pt>
          <cx:pt idx="5687">433</cx:pt>
          <cx:pt idx="5688">491</cx:pt>
          <cx:pt idx="5689">11132</cx:pt>
          <cx:pt idx="5690">791</cx:pt>
          <cx:pt idx="5691">1646</cx:pt>
          <cx:pt idx="5692">2751</cx:pt>
          <cx:pt idx="5693">27986</cx:pt>
          <cx:pt idx="5694">4753</cx:pt>
          <cx:pt idx="5695">171034</cx:pt>
          <cx:pt idx="5696">6174</cx:pt>
          <cx:pt idx="5697">4681</cx:pt>
          <cx:pt idx="5698">73908</cx:pt>
          <cx:pt idx="5699">10918</cx:pt>
          <cx:pt idx="5700">5346</cx:pt>
          <cx:pt idx="5701">6649</cx:pt>
          <cx:pt idx="5702">6823</cx:pt>
          <cx:pt idx="5703">1374</cx:pt>
          <cx:pt idx="5704">57513</cx:pt>
          <cx:pt idx="5705">23475</cx:pt>
          <cx:pt idx="5706">8268</cx:pt>
          <cx:pt idx="5707">66712</cx:pt>
          <cx:pt idx="5708">1860</cx:pt>
          <cx:pt idx="5709">8455</cx:pt>
          <cx:pt idx="5710">12171</cx:pt>
          <cx:pt idx="5711">13262</cx:pt>
          <cx:pt idx="5712">2667</cx:pt>
          <cx:pt idx="5713">5647</cx:pt>
          <cx:pt idx="5714">35027</cx:pt>
          <cx:pt idx="5715">789</cx:pt>
          <cx:pt idx="5716">2896</cx:pt>
          <cx:pt idx="5717">50908</cx:pt>
          <cx:pt idx="5718">2866</cx:pt>
          <cx:pt idx="5719">9012</cx:pt>
          <cx:pt idx="5720">6244</cx:pt>
          <cx:pt idx="5721">5580</cx:pt>
          <cx:pt idx="5722">33587</cx:pt>
          <cx:pt idx="5723">192569</cx:pt>
          <cx:pt idx="5724">10545</cx:pt>
          <cx:pt idx="5725">7049</cx:pt>
          <cx:pt idx="5726">4301</cx:pt>
          <cx:pt idx="5727">2581</cx:pt>
          <cx:pt idx="5728">1748</cx:pt>
          <cx:pt idx="5729">1723</cx:pt>
          <cx:pt idx="5730">2130</cx:pt>
          <cx:pt idx="5731">3361</cx:pt>
          <cx:pt idx="5732">12973</cx:pt>
          <cx:pt idx="5733">25797</cx:pt>
          <cx:pt idx="5734">5591</cx:pt>
          <cx:pt idx="5735">1167</cx:pt>
          <cx:pt idx="5736">4581</cx:pt>
          <cx:pt idx="5737">3912</cx:pt>
          <cx:pt idx="5738">2028</cx:pt>
          <cx:pt idx="5739">4024</cx:pt>
          <cx:pt idx="5740">1678</cx:pt>
          <cx:pt idx="5741">102535</cx:pt>
          <cx:pt idx="5742">4813</cx:pt>
          <cx:pt idx="5743">737</cx:pt>
          <cx:pt idx="5744">4180</cx:pt>
          <cx:pt idx="5745">3689</cx:pt>
          <cx:pt idx="5746">1658</cx:pt>
          <cx:pt idx="5747">8347</cx:pt>
          <cx:pt idx="5748">1512</cx:pt>
          <cx:pt idx="5749">2040</cx:pt>
          <cx:pt idx="5750">1422</cx:pt>
          <cx:pt idx="5751">318</cx:pt>
          <cx:pt idx="5752">1367</cx:pt>
          <cx:pt idx="5753">250</cx:pt>
          <cx:pt idx="5754">665</cx:pt>
          <cx:pt idx="5755">13779</cx:pt>
          <cx:pt idx="5756">214890</cx:pt>
          <cx:pt idx="5757">6434</cx:pt>
          <cx:pt idx="5758">560</cx:pt>
          <cx:pt idx="5759">2953</cx:pt>
          <cx:pt idx="5760">656</cx:pt>
          <cx:pt idx="5761">2494</cx:pt>
          <cx:pt idx="5762">13469</cx:pt>
          <cx:pt idx="5763">761</cx:pt>
          <cx:pt idx="5764">4999</cx:pt>
          <cx:pt idx="5765">119</cx:pt>
          <cx:pt idx="5766">16024</cx:pt>
          <cx:pt idx="5767">3642</cx:pt>
          <cx:pt idx="5768">185</cx:pt>
          <cx:pt idx="5769">240</cx:pt>
          <cx:pt idx="5770">138</cx:pt>
          <cx:pt idx="5771">175</cx:pt>
          <cx:pt idx="5772">96</cx:pt>
          <cx:pt idx="5773">313</cx:pt>
          <cx:pt idx="5774">50</cx:pt>
          <cx:pt idx="5775">575</cx:pt>
          <cx:pt idx="5776">578</cx:pt>
          <cx:pt idx="5777">1618</cx:pt>
          <cx:pt idx="5778">1397</cx:pt>
          <cx:pt idx="5779">482</cx:pt>
          <cx:pt idx="5780">606</cx:pt>
          <cx:pt idx="5781">1084</cx:pt>
          <cx:pt idx="5782">514</cx:pt>
          <cx:pt idx="5783">251</cx:pt>
          <cx:pt idx="5784">474</cx:pt>
          <cx:pt idx="5785">1299</cx:pt>
          <cx:pt idx="5786">301</cx:pt>
          <cx:pt idx="5787">990</cx:pt>
          <cx:pt idx="5788">572</cx:pt>
          <cx:pt idx="5789">345</cx:pt>
          <cx:pt idx="5790">651</cx:pt>
          <cx:pt idx="5791">4296</cx:pt>
          <cx:pt idx="5792">492</cx:pt>
          <cx:pt idx="5793">459</cx:pt>
          <cx:pt idx="5794">3929</cx:pt>
          <cx:pt idx="5795">417</cx:pt>
          <cx:pt idx="5796">334</cx:pt>
          <cx:pt idx="5797">1129</cx:pt>
          <cx:pt idx="5798">898</cx:pt>
          <cx:pt idx="5799">3524</cx:pt>
          <cx:pt idx="5800">898</cx:pt>
          <cx:pt idx="5801">395</cx:pt>
          <cx:pt idx="5802">353</cx:pt>
          <cx:pt idx="5803">293</cx:pt>
          <cx:pt idx="5804">219</cx:pt>
          <cx:pt idx="5805">398</cx:pt>
          <cx:pt idx="5806">360</cx:pt>
          <cx:pt idx="5807">353</cx:pt>
          <cx:pt idx="5808">983</cx:pt>
          <cx:pt idx="5809">1058</cx:pt>
          <cx:pt idx="5810">512</cx:pt>
          <cx:pt idx="5811">483</cx:pt>
          <cx:pt idx="5812">843</cx:pt>
          <cx:pt idx="5813">852</cx:pt>
          <cx:pt idx="5814">887</cx:pt>
          <cx:pt idx="5815">1343</cx:pt>
          <cx:pt idx="5816">1576</cx:pt>
          <cx:pt idx="5817">773</cx:pt>
          <cx:pt idx="5818">1335</cx:pt>
          <cx:pt idx="5819">2220</cx:pt>
          <cx:pt idx="5820">475</cx:pt>
          <cx:pt idx="5821">392</cx:pt>
          <cx:pt idx="5822">27997</cx:pt>
          <cx:pt idx="5823">429</cx:pt>
          <cx:pt idx="5824">127</cx:pt>
          <cx:pt idx="5825">712</cx:pt>
          <cx:pt idx="5826">744</cx:pt>
          <cx:pt idx="5827">1946</cx:pt>
          <cx:pt idx="5828">1133</cx:pt>
          <cx:pt idx="5829">1200</cx:pt>
          <cx:pt idx="5830">1401</cx:pt>
          <cx:pt idx="5831">1115</cx:pt>
          <cx:pt idx="5832">2496</cx:pt>
          <cx:pt idx="5833">2294</cx:pt>
          <cx:pt idx="5834">3582</cx:pt>
          <cx:pt idx="5835">11642</cx:pt>
          <cx:pt idx="5836">22</cx:pt>
          <cx:pt idx="5837">1915</cx:pt>
          <cx:pt idx="5838">2503</cx:pt>
          <cx:pt idx="5839">361</cx:pt>
          <cx:pt idx="5840">321</cx:pt>
          <cx:pt idx="5841">1410</cx:pt>
          <cx:pt idx="5842">1154</cx:pt>
          <cx:pt idx="5843">1370</cx:pt>
          <cx:pt idx="5844">1161</cx:pt>
          <cx:pt idx="5845">5165</cx:pt>
          <cx:pt idx="5846">330</cx:pt>
          <cx:pt idx="5847">8485</cx:pt>
          <cx:pt idx="5848">987</cx:pt>
          <cx:pt idx="5849">525</cx:pt>
          <cx:pt idx="5850">1018</cx:pt>
          <cx:pt idx="5851">2825</cx:pt>
          <cx:pt idx="5852">432</cx:pt>
          <cx:pt idx="5853">3610</cx:pt>
          <cx:pt idx="5854">2277</cx:pt>
          <cx:pt idx="5855">405</cx:pt>
          <cx:pt idx="5856">571919</cx:pt>
          <cx:pt idx="5857">3597</cx:pt>
          <cx:pt idx="5858">39960</cx:pt>
          <cx:pt idx="5859">2172</cx:pt>
          <cx:pt idx="5860">43</cx:pt>
          <cx:pt idx="5861">58</cx:pt>
          <cx:pt idx="5862">36202</cx:pt>
          <cx:pt idx="5863">13700</cx:pt>
          <cx:pt idx="5864">1417</cx:pt>
          <cx:pt idx="5865">1807</cx:pt>
          <cx:pt idx="5866">5352</cx:pt>
          <cx:pt idx="5867">4107</cx:pt>
          <cx:pt idx="5868">4532</cx:pt>
          <cx:pt idx="5869">2535</cx:pt>
          <cx:pt idx="5870">42709</cx:pt>
          <cx:pt idx="5871">2143</cx:pt>
          <cx:pt idx="5872">2218</cx:pt>
          <cx:pt idx="5873">2662</cx:pt>
          <cx:pt idx="5874">34702</cx:pt>
          <cx:pt idx="5875">437</cx:pt>
          <cx:pt idx="5876">921</cx:pt>
          <cx:pt idx="5877">14189</cx:pt>
          <cx:pt idx="5878">5140</cx:pt>
          <cx:pt idx="5879">2958</cx:pt>
          <cx:pt idx="5880">2706</cx:pt>
          <cx:pt idx="5881">1405</cx:pt>
          <cx:pt idx="5882">8496</cx:pt>
          <cx:pt idx="5883">6853</cx:pt>
          <cx:pt idx="5884">4500</cx:pt>
          <cx:pt idx="5885">842</cx:pt>
          <cx:pt idx="5886">4803</cx:pt>
          <cx:pt idx="5887">365</cx:pt>
          <cx:pt idx="5888">4237</cx:pt>
          <cx:pt idx="5889">5719</cx:pt>
          <cx:pt idx="5890">4672</cx:pt>
          <cx:pt idx="5891">2185</cx:pt>
          <cx:pt idx="5892">3896</cx:pt>
          <cx:pt idx="5893">3793</cx:pt>
          <cx:pt idx="5894">1487</cx:pt>
          <cx:pt idx="5895">205906</cx:pt>
          <cx:pt idx="5896">14022</cx:pt>
          <cx:pt idx="5897">2713</cx:pt>
          <cx:pt idx="5898">4221</cx:pt>
          <cx:pt idx="5899">5400</cx:pt>
          <cx:pt idx="5900">16719</cx:pt>
          <cx:pt idx="5901">4372</cx:pt>
          <cx:pt idx="5902">3972</cx:pt>
          <cx:pt idx="5903">2085</cx:pt>
          <cx:pt idx="5904">7792</cx:pt>
          <cx:pt idx="5905">17191</cx:pt>
          <cx:pt idx="5906">2364</cx:pt>
          <cx:pt idx="5907">7306</cx:pt>
          <cx:pt idx="5908">11180</cx:pt>
          <cx:pt idx="5909">3959</cx:pt>
          <cx:pt idx="5910">13509</cx:pt>
          <cx:pt idx="5911">20034</cx:pt>
          <cx:pt idx="5912">1505</cx:pt>
          <cx:pt idx="5913">1091</cx:pt>
          <cx:pt idx="5914">2070</cx:pt>
          <cx:pt idx="5915">3557</cx:pt>
          <cx:pt idx="5916">311931</cx:pt>
          <cx:pt idx="5917">5712</cx:pt>
          <cx:pt idx="5918">7170</cx:pt>
          <cx:pt idx="5919">4961</cx:pt>
          <cx:pt idx="5920">12318</cx:pt>
          <cx:pt idx="5921">3913</cx:pt>
          <cx:pt idx="5922">72481</cx:pt>
          <cx:pt idx="5923">8491</cx:pt>
          <cx:pt idx="5924">15889</cx:pt>
          <cx:pt idx="5925">31736</cx:pt>
          <cx:pt idx="5926">31783</cx:pt>
          <cx:pt idx="5927">76515</cx:pt>
          <cx:pt idx="5928">1059</cx:pt>
          <cx:pt idx="5929">140388</cx:pt>
          <cx:pt idx="5930">187</cx:pt>
          <cx:pt idx="5931">767</cx:pt>
          <cx:pt idx="5932">3044</cx:pt>
          <cx:pt idx="5933">2339</cx:pt>
          <cx:pt idx="5934">924</cx:pt>
          <cx:pt idx="5935">14020</cx:pt>
          <cx:pt idx="5936">1331</cx:pt>
          <cx:pt idx="5937">2355</cx:pt>
          <cx:pt idx="5938">11677</cx:pt>
          <cx:pt idx="5939">41167</cx:pt>
          <cx:pt idx="5940">42915</cx:pt>
          <cx:pt idx="5941">5347</cx:pt>
          <cx:pt idx="5942">19399</cx:pt>
          <cx:pt idx="5943">26928</cx:pt>
          <cx:pt idx="5944">20666</cx:pt>
          <cx:pt idx="5945">52203</cx:pt>
          <cx:pt idx="5946">74935</cx:pt>
          <cx:pt idx="5947">6026</cx:pt>
          <cx:pt idx="5948">6</cx:pt>
          <cx:pt idx="5949">8228</cx:pt>
          <cx:pt idx="5950">2237</cx:pt>
          <cx:pt idx="5951">545</cx:pt>
          <cx:pt idx="5952">351277</cx:pt>
          <cx:pt idx="5953">111411</cx:pt>
          <cx:pt idx="5954">16891</cx:pt>
          <cx:pt idx="5955">15463</cx:pt>
          <cx:pt idx="5956">1978</cx:pt>
          <cx:pt idx="5957">2369</cx:pt>
          <cx:pt idx="5958">24378</cx:pt>
          <cx:pt idx="5959">116669</cx:pt>
          <cx:pt idx="5960">16212</cx:pt>
          <cx:pt idx="5961">2679</cx:pt>
          <cx:pt idx="5962">5613</cx:pt>
          <cx:pt idx="5963">1870</cx:pt>
          <cx:pt idx="5964">819</cx:pt>
          <cx:pt idx="5965">1251</cx:pt>
          <cx:pt idx="5966">5628</cx:pt>
          <cx:pt idx="5967">3108</cx:pt>
          <cx:pt idx="5968">3430</cx:pt>
          <cx:pt idx="5969">1896</cx:pt>
          <cx:pt idx="5970">6010</cx:pt>
          <cx:pt idx="5971">6299</cx:pt>
          <cx:pt idx="5972">1562</cx:pt>
          <cx:pt idx="5973">1932</cx:pt>
          <cx:pt idx="5974">2609</cx:pt>
          <cx:pt idx="5975">3272</cx:pt>
          <cx:pt idx="5976">12078</cx:pt>
          <cx:pt idx="5977">14324</cx:pt>
          <cx:pt idx="5978">1355</cx:pt>
          <cx:pt idx="5979">275</cx:pt>
          <cx:pt idx="5980">540</cx:pt>
          <cx:pt idx="5981">1646</cx:pt>
          <cx:pt idx="5982">9804</cx:pt>
          <cx:pt idx="5983">101793</cx:pt>
          <cx:pt idx="5984">13895</cx:pt>
          <cx:pt idx="5985">1696</cx:pt>
          <cx:pt idx="5986">2031</cx:pt>
          <cx:pt idx="5987">69783</cx:pt>
          <cx:pt idx="5988">7725</cx:pt>
          <cx:pt idx="5989">4780</cx:pt>
          <cx:pt idx="5990">4706</cx:pt>
          <cx:pt idx="5991">3909</cx:pt>
          <cx:pt idx="5992">3698</cx:pt>
          <cx:pt idx="5993">4746</cx:pt>
          <cx:pt idx="5994">2586</cx:pt>
          <cx:pt idx="5995">1085</cx:pt>
          <cx:pt idx="5996">1164</cx:pt>
          <cx:pt idx="5997">1324</cx:pt>
          <cx:pt idx="5998">2546</cx:pt>
          <cx:pt idx="5999">6581</cx:pt>
          <cx:pt idx="6000">2951</cx:pt>
          <cx:pt idx="6001">490</cx:pt>
          <cx:pt idx="6002">704</cx:pt>
          <cx:pt idx="6003">884</cx:pt>
          <cx:pt idx="6004">595</cx:pt>
          <cx:pt idx="6005">647</cx:pt>
          <cx:pt idx="6006">691</cx:pt>
          <cx:pt idx="6007">653</cx:pt>
          <cx:pt idx="6008">549</cx:pt>
          <cx:pt idx="6009">616</cx:pt>
          <cx:pt idx="6010">748</cx:pt>
          <cx:pt idx="6011">593</cx:pt>
          <cx:pt idx="6012">735</cx:pt>
          <cx:pt idx="6013">805</cx:pt>
          <cx:pt idx="6014">577</cx:pt>
          <cx:pt idx="6015">710</cx:pt>
          <cx:pt idx="6016">600</cx:pt>
          <cx:pt idx="6017">676</cx:pt>
          <cx:pt idx="6018">744</cx:pt>
          <cx:pt idx="6019">840</cx:pt>
          <cx:pt idx="6020">785</cx:pt>
          <cx:pt idx="6021">759</cx:pt>
          <cx:pt idx="6022">652</cx:pt>
          <cx:pt idx="6023">622</cx:pt>
          <cx:pt idx="6024">635</cx:pt>
          <cx:pt idx="6025">770</cx:pt>
          <cx:pt idx="6026">741</cx:pt>
          <cx:pt idx="6027">794</cx:pt>
          <cx:pt idx="6028">686</cx:pt>
          <cx:pt idx="6029">842</cx:pt>
          <cx:pt idx="6030">680</cx:pt>
          <cx:pt idx="6031">784</cx:pt>
          <cx:pt idx="6032">625</cx:pt>
          <cx:pt idx="6033">543</cx:pt>
          <cx:pt idx="6034">601</cx:pt>
          <cx:pt idx="6035">605</cx:pt>
          <cx:pt idx="6036">614</cx:pt>
          <cx:pt idx="6037">748</cx:pt>
          <cx:pt idx="6038">633</cx:pt>
          <cx:pt idx="6039">542</cx:pt>
          <cx:pt idx="6040">537</cx:pt>
          <cx:pt idx="6041">560</cx:pt>
          <cx:pt idx="6042">720</cx:pt>
          <cx:pt idx="6043">434</cx:pt>
          <cx:pt idx="6044">690</cx:pt>
          <cx:pt idx="6045">485</cx:pt>
          <cx:pt idx="6046">601</cx:pt>
          <cx:pt idx="6047">705</cx:pt>
          <cx:pt idx="6048">697</cx:pt>
          <cx:pt idx="6049">632</cx:pt>
          <cx:pt idx="6050">593</cx:pt>
          <cx:pt idx="6051">572</cx:pt>
          <cx:pt idx="6052">687</cx:pt>
          <cx:pt idx="6053">732</cx:pt>
          <cx:pt idx="6054">657</cx:pt>
          <cx:pt idx="6055">625</cx:pt>
          <cx:pt idx="6056">603</cx:pt>
          <cx:pt idx="6057">833</cx:pt>
          <cx:pt idx="6058">795</cx:pt>
          <cx:pt idx="6059">822</cx:pt>
          <cx:pt idx="6060">780</cx:pt>
          <cx:pt idx="6061">611</cx:pt>
          <cx:pt idx="6062">791</cx:pt>
          <cx:pt idx="6063">758</cx:pt>
          <cx:pt idx="6064">620</cx:pt>
          <cx:pt idx="6065">693</cx:pt>
          <cx:pt idx="6066">727</cx:pt>
          <cx:pt idx="6067">668</cx:pt>
          <cx:pt idx="6068">850</cx:pt>
          <cx:pt idx="6069">741</cx:pt>
          <cx:pt idx="6070">943</cx:pt>
          <cx:pt idx="6071">933</cx:pt>
          <cx:pt idx="6072">779</cx:pt>
          <cx:pt idx="6073">836</cx:pt>
          <cx:pt idx="6074">702</cx:pt>
          <cx:pt idx="6075">991</cx:pt>
          <cx:pt idx="6076">802</cx:pt>
          <cx:pt idx="6077">849</cx:pt>
          <cx:pt idx="6078">713</cx:pt>
          <cx:pt idx="6079">712</cx:pt>
          <cx:pt idx="6080">1053</cx:pt>
          <cx:pt idx="6081">872</cx:pt>
          <cx:pt idx="6082">844</cx:pt>
          <cx:pt idx="6083">1003</cx:pt>
          <cx:pt idx="6084">1125</cx:pt>
          <cx:pt idx="6085">1090</cx:pt>
          <cx:pt idx="6086">974</cx:pt>
          <cx:pt idx="6087">1020</cx:pt>
          <cx:pt idx="6088">897</cx:pt>
          <cx:pt idx="6089">948</cx:pt>
          <cx:pt idx="6090">883</cx:pt>
          <cx:pt idx="6091">888</cx:pt>
          <cx:pt idx="6092">1170</cx:pt>
          <cx:pt idx="6093">1035</cx:pt>
          <cx:pt idx="6094">1040</cx:pt>
          <cx:pt idx="6095">874</cx:pt>
          <cx:pt idx="6096">2067</cx:pt>
          <cx:pt idx="6097">932</cx:pt>
          <cx:pt idx="6098">21787</cx:pt>
          <cx:pt idx="6099">4666</cx:pt>
          <cx:pt idx="6100">4057</cx:pt>
          <cx:pt idx="6101">4932</cx:pt>
          <cx:pt idx="6102">1914</cx:pt>
          <cx:pt idx="6103">306</cx:pt>
          <cx:pt idx="6104">1344</cx:pt>
          <cx:pt idx="6105">1757</cx:pt>
          <cx:pt idx="6106">1801</cx:pt>
          <cx:pt idx="6107">1588</cx:pt>
          <cx:pt idx="6108">2958</cx:pt>
          <cx:pt idx="6109">858</cx:pt>
          <cx:pt idx="6110">2384</cx:pt>
          <cx:pt idx="6111">1287</cx:pt>
          <cx:pt idx="6112">5405</cx:pt>
          <cx:pt idx="6113">4035</cx:pt>
          <cx:pt idx="6114">968</cx:pt>
          <cx:pt idx="6115">1213</cx:pt>
          <cx:pt idx="6116">1500</cx:pt>
          <cx:pt idx="6117">903</cx:pt>
          <cx:pt idx="6118">1001</cx:pt>
          <cx:pt idx="6119">966</cx:pt>
          <cx:pt idx="6120">1865</cx:pt>
          <cx:pt idx="6121">1356</cx:pt>
          <cx:pt idx="6122">1131</cx:pt>
          <cx:pt idx="6123">1240</cx:pt>
          <cx:pt idx="6124">2370</cx:pt>
          <cx:pt idx="6125">1933</cx:pt>
          <cx:pt idx="6126">2122</cx:pt>
          <cx:pt idx="6127">2131</cx:pt>
          <cx:pt idx="6128">843</cx:pt>
          <cx:pt idx="6129">831</cx:pt>
          <cx:pt idx="6130">2715</cx:pt>
          <cx:pt idx="6131">4387</cx:pt>
          <cx:pt idx="6132">3994</cx:pt>
          <cx:pt idx="6133">4344</cx:pt>
          <cx:pt idx="6134">3314</cx:pt>
          <cx:pt idx="6135">4191</cx:pt>
          <cx:pt idx="6136">1664</cx:pt>
          <cx:pt idx="6137">518</cx:pt>
          <cx:pt idx="6138">2394</cx:pt>
          <cx:pt idx="6139">3168</cx:pt>
          <cx:pt idx="6140">3706</cx:pt>
          <cx:pt idx="6141">3270</cx:pt>
          <cx:pt idx="6142">2488</cx:pt>
          <cx:pt idx="6143">3819</cx:pt>
          <cx:pt idx="6144">5095</cx:pt>
          <cx:pt idx="6145">2462</cx:pt>
          <cx:pt idx="6146">2938</cx:pt>
          <cx:pt idx="6147">4097</cx:pt>
          <cx:pt idx="6148">694</cx:pt>
          <cx:pt idx="6149">511</cx:pt>
          <cx:pt idx="6150">1314</cx:pt>
          <cx:pt idx="6151">1248</cx:pt>
          <cx:pt idx="6152">695</cx:pt>
          <cx:pt idx="6153">1637</cx:pt>
          <cx:pt idx="6154">1814</cx:pt>
          <cx:pt idx="6155">3110</cx:pt>
          <cx:pt idx="6156">1124</cx:pt>
          <cx:pt idx="6157">603</cx:pt>
          <cx:pt idx="6158">808</cx:pt>
          <cx:pt idx="6159">432</cx:pt>
          <cx:pt idx="6160">1443</cx:pt>
          <cx:pt idx="6161">2191</cx:pt>
          <cx:pt idx="6162">2150</cx:pt>
          <cx:pt idx="6163">7444</cx:pt>
          <cx:pt idx="6164">11709</cx:pt>
          <cx:pt idx="6165">8434</cx:pt>
          <cx:pt idx="6166">10678</cx:pt>
          <cx:pt idx="6167">11278</cx:pt>
          <cx:pt idx="6168">9792</cx:pt>
          <cx:pt idx="6169">12968</cx:pt>
          <cx:pt idx="6170">11259</cx:pt>
          <cx:pt idx="6171">17056</cx:pt>
          <cx:pt idx="6172">11388</cx:pt>
          <cx:pt idx="6173">7662</cx:pt>
          <cx:pt idx="6174">19612</cx:pt>
          <cx:pt idx="6175">11025</cx:pt>
          <cx:pt idx="6176">8865</cx:pt>
          <cx:pt idx="6177">8467</cx:pt>
          <cx:pt idx="6178">15563</cx:pt>
          <cx:pt idx="6179">8278</cx:pt>
          <cx:pt idx="6180">12247</cx:pt>
          <cx:pt idx="6181">92</cx:pt>
          <cx:pt idx="6182">504</cx:pt>
          <cx:pt idx="6183">447</cx:pt>
          <cx:pt idx="6184">785</cx:pt>
          <cx:pt idx="6185">1403</cx:pt>
          <cx:pt idx="6186">815</cx:pt>
          <cx:pt idx="6187">887</cx:pt>
          <cx:pt idx="6188">1486</cx:pt>
          <cx:pt idx="6189">1147</cx:pt>
          <cx:pt idx="6190">1680</cx:pt>
          <cx:pt idx="6191">1938</cx:pt>
          <cx:pt idx="6192">781</cx:pt>
          <cx:pt idx="6193">1034</cx:pt>
          <cx:pt idx="6194">703</cx:pt>
          <cx:pt idx="6195">857</cx:pt>
          <cx:pt idx="6196">710</cx:pt>
          <cx:pt idx="6197">831</cx:pt>
          <cx:pt idx="6198">2110</cx:pt>
          <cx:pt idx="6199">878</cx:pt>
          <cx:pt idx="6200">1421</cx:pt>
          <cx:pt idx="6201">1232</cx:pt>
          <cx:pt idx="6202">1601</cx:pt>
          <cx:pt idx="6203">1369</cx:pt>
          <cx:pt idx="6204">1308</cx:pt>
          <cx:pt idx="6205">2053</cx:pt>
          <cx:pt idx="6206">2099</cx:pt>
          <cx:pt idx="6207">1074</cx:pt>
          <cx:pt idx="6208">1623</cx:pt>
          <cx:pt idx="6209">1888</cx:pt>
          <cx:pt idx="6210">1811</cx:pt>
          <cx:pt idx="6211">1042</cx:pt>
          <cx:pt idx="6212">1110</cx:pt>
          <cx:pt idx="6213">1385</cx:pt>
          <cx:pt idx="6214">1287</cx:pt>
          <cx:pt idx="6215">4134</cx:pt>
          <cx:pt idx="6216">2874</cx:pt>
          <cx:pt idx="6217">743</cx:pt>
          <cx:pt idx="6218">1804</cx:pt>
          <cx:pt idx="6219">2488</cx:pt>
          <cx:pt idx="6220">1649</cx:pt>
          <cx:pt idx="6221">1827</cx:pt>
          <cx:pt idx="6222">2341</cx:pt>
          <cx:pt idx="6223">506</cx:pt>
          <cx:pt idx="6224">786</cx:pt>
          <cx:pt idx="6225">4147</cx:pt>
          <cx:pt idx="6226">1187</cx:pt>
          <cx:pt idx="6227">4790</cx:pt>
          <cx:pt idx="6228">3579</cx:pt>
          <cx:pt idx="6229">3600</cx:pt>
          <cx:pt idx="6230">3191</cx:pt>
          <cx:pt idx="6231">1150</cx:pt>
          <cx:pt idx="6232">1586</cx:pt>
          <cx:pt idx="6233">3410</cx:pt>
          <cx:pt idx="6234">1812</cx:pt>
          <cx:pt idx="6235">1715</cx:pt>
          <cx:pt idx="6236">1965</cx:pt>
          <cx:pt idx="6237">934</cx:pt>
          <cx:pt idx="6238">3650</cx:pt>
          <cx:pt idx="6239">2607</cx:pt>
          <cx:pt idx="6240">2693</cx:pt>
          <cx:pt idx="6241">4039</cx:pt>
          <cx:pt idx="6242">1773</cx:pt>
          <cx:pt idx="6243">3832</cx:pt>
          <cx:pt idx="6244">3263</cx:pt>
          <cx:pt idx="6245">2388</cx:pt>
          <cx:pt idx="6246">3847</cx:pt>
          <cx:pt idx="6247">2861</cx:pt>
          <cx:pt idx="6248">2185</cx:pt>
          <cx:pt idx="6249">1421</cx:pt>
          <cx:pt idx="6250">1382</cx:pt>
          <cx:pt idx="6251">612</cx:pt>
          <cx:pt idx="6252">1140</cx:pt>
          <cx:pt idx="6253">1310</cx:pt>
          <cx:pt idx="6254">999</cx:pt>
          <cx:pt idx="6255">985</cx:pt>
          <cx:pt idx="6256">1755</cx:pt>
          <cx:pt idx="6257">1827</cx:pt>
          <cx:pt idx="6258">1255</cx:pt>
          <cx:pt idx="6259">312</cx:pt>
          <cx:pt idx="6260">175</cx:pt>
          <cx:pt idx="6261">275</cx:pt>
          <cx:pt idx="6262">522</cx:pt>
          <cx:pt idx="6263">848</cx:pt>
          <cx:pt idx="6264">18111</cx:pt>
          <cx:pt idx="6265">24304</cx:pt>
          <cx:pt idx="6266">30146</cx:pt>
          <cx:pt idx="6267">59459</cx:pt>
          <cx:pt idx="6268">2574</cx:pt>
          <cx:pt idx="6269">2146</cx:pt>
          <cx:pt idx="6270">31104</cx:pt>
          <cx:pt idx="6271">5588</cx:pt>
          <cx:pt idx="6272">1826</cx:pt>
          <cx:pt idx="6273">2510</cx:pt>
          <cx:pt idx="6274">242</cx:pt>
          <cx:pt idx="6275">5145</cx:pt>
          <cx:pt idx="6276">23248</cx:pt>
          <cx:pt idx="6277">695</cx:pt>
          <cx:pt idx="6278">286331</cx:pt>
          <cx:pt idx="6279">30536</cx:pt>
          <cx:pt idx="6280">53863</cx:pt>
          <cx:pt idx="6281">1829</cx:pt>
          <cx:pt idx="6282">131</cx:pt>
          <cx:pt idx="6283">3813</cx:pt>
          <cx:pt idx="6284">39081</cx:pt>
          <cx:pt idx="6285">37873</cx:pt>
          <cx:pt idx="6286">47456</cx:pt>
          <cx:pt idx="6287">4071</cx:pt>
          <cx:pt idx="6288">10756</cx:pt>
          <cx:pt idx="6289">40839</cx:pt>
          <cx:pt idx="6290">35707</cx:pt>
          <cx:pt idx="6291">11878</cx:pt>
          <cx:pt idx="6292">37320</cx:pt>
          <cx:pt idx="6293">97814</cx:pt>
          <cx:pt idx="6294">1615</cx:pt>
          <cx:pt idx="6295">926</cx:pt>
          <cx:pt idx="6296">128</cx:pt>
          <cx:pt idx="6297">5816</cx:pt>
          <cx:pt idx="6298">5477</cx:pt>
          <cx:pt idx="6299">4880</cx:pt>
          <cx:pt idx="6300">3530</cx:pt>
          <cx:pt idx="6301">531</cx:pt>
          <cx:pt idx="6302">752</cx:pt>
          <cx:pt idx="6303">84</cx:pt>
          <cx:pt idx="6304">113</cx:pt>
          <cx:pt idx="6305">474</cx:pt>
          <cx:pt idx="6306">844</cx:pt>
          <cx:pt idx="6307">467</cx:pt>
          <cx:pt idx="6308">1004</cx:pt>
          <cx:pt idx="6309">686</cx:pt>
          <cx:pt idx="6310">835</cx:pt>
          <cx:pt idx="6311">599</cx:pt>
          <cx:pt idx="6312">646</cx:pt>
          <cx:pt idx="6313">577</cx:pt>
          <cx:pt idx="6314">570</cx:pt>
          <cx:pt idx="6315">1042</cx:pt>
          <cx:pt idx="6316">374</cx:pt>
          <cx:pt idx="6317">473</cx:pt>
          <cx:pt idx="6318">598</cx:pt>
          <cx:pt idx="6319">554</cx:pt>
          <cx:pt idx="6320">538</cx:pt>
          <cx:pt idx="6321">395</cx:pt>
          <cx:pt idx="6322">373</cx:pt>
          <cx:pt idx="6323">414</cx:pt>
          <cx:pt idx="6324">331</cx:pt>
          <cx:pt idx="6325">301</cx:pt>
          <cx:pt idx="6326">299</cx:pt>
          <cx:pt idx="6327">1332</cx:pt>
          <cx:pt idx="6328">566</cx:pt>
          <cx:pt idx="6329">782</cx:pt>
          <cx:pt idx="6330">478</cx:pt>
          <cx:pt idx="6331">341</cx:pt>
          <cx:pt idx="6332">376</cx:pt>
          <cx:pt idx="6333">189</cx:pt>
          <cx:pt idx="6334">254</cx:pt>
          <cx:pt idx="6335">361</cx:pt>
          <cx:pt idx="6336">394</cx:pt>
          <cx:pt idx="6337">281</cx:pt>
          <cx:pt idx="6338">911</cx:pt>
          <cx:pt idx="6339">183</cx:pt>
          <cx:pt idx="6340">233</cx:pt>
          <cx:pt idx="6341">427</cx:pt>
          <cx:pt idx="6342">1142</cx:pt>
          <cx:pt idx="6343">259</cx:pt>
          <cx:pt idx="6344">295</cx:pt>
          <cx:pt idx="6345">254</cx:pt>
          <cx:pt idx="6346">114</cx:pt>
          <cx:pt idx="6347">132</cx:pt>
          <cx:pt idx="6348">134</cx:pt>
          <cx:pt idx="6349">92</cx:pt>
          <cx:pt idx="6350">197</cx:pt>
          <cx:pt idx="6351">74</cx:pt>
          <cx:pt idx="6352">108</cx:pt>
          <cx:pt idx="6353">130</cx:pt>
          <cx:pt idx="6354">168</cx:pt>
          <cx:pt idx="6355">127</cx:pt>
          <cx:pt idx="6356">129</cx:pt>
          <cx:pt idx="6357">203</cx:pt>
          <cx:pt idx="6358">141</cx:pt>
          <cx:pt idx="6359">126</cx:pt>
          <cx:pt idx="6360">150</cx:pt>
          <cx:pt idx="6361">146</cx:pt>
          <cx:pt idx="6362">107</cx:pt>
          <cx:pt idx="6363">146</cx:pt>
          <cx:pt idx="6364">159</cx:pt>
          <cx:pt idx="6365">117</cx:pt>
          <cx:pt idx="6366">120</cx:pt>
          <cx:pt idx="6367">170</cx:pt>
          <cx:pt idx="6368">96</cx:pt>
          <cx:pt idx="6369">162</cx:pt>
          <cx:pt idx="6370">188</cx:pt>
          <cx:pt idx="6371">110</cx:pt>
          <cx:pt idx="6372">163</cx:pt>
          <cx:pt idx="6373">403</cx:pt>
          <cx:pt idx="6374">202</cx:pt>
          <cx:pt idx="6375">496</cx:pt>
          <cx:pt idx="6376">154</cx:pt>
          <cx:pt idx="6377">280</cx:pt>
          <cx:pt idx="6378">274</cx:pt>
          <cx:pt idx="6379">357</cx:pt>
          <cx:pt idx="6380">366</cx:pt>
          <cx:pt idx="6381">272</cx:pt>
          <cx:pt idx="6382">463</cx:pt>
          <cx:pt idx="6383">254</cx:pt>
          <cx:pt idx="6384">365</cx:pt>
          <cx:pt idx="6385">446</cx:pt>
          <cx:pt idx="6386">244</cx:pt>
          <cx:pt idx="6387">504</cx:pt>
          <cx:pt idx="6388">337</cx:pt>
          <cx:pt idx="6389">315</cx:pt>
          <cx:pt idx="6390">252</cx:pt>
          <cx:pt idx="6391">218</cx:pt>
          <cx:pt idx="6392">275</cx:pt>
          <cx:pt idx="6393">190</cx:pt>
          <cx:pt idx="6394">346</cx:pt>
          <cx:pt idx="6395">631</cx:pt>
          <cx:pt idx="6396">375</cx:pt>
          <cx:pt idx="6397">750</cx:pt>
          <cx:pt idx="6398">339</cx:pt>
          <cx:pt idx="6399">460</cx:pt>
          <cx:pt idx="6400">555</cx:pt>
          <cx:pt idx="6401">1032</cx:pt>
          <cx:pt idx="6402">258</cx:pt>
          <cx:pt idx="6403">234</cx:pt>
          <cx:pt idx="6404">276</cx:pt>
          <cx:pt idx="6405">361</cx:pt>
          <cx:pt idx="6406">560</cx:pt>
          <cx:pt idx="6407">447</cx:pt>
          <cx:pt idx="6408">453</cx:pt>
          <cx:pt idx="6409">942</cx:pt>
          <cx:pt idx="6410">1431</cx:pt>
          <cx:pt idx="6411">478</cx:pt>
          <cx:pt idx="6412">698</cx:pt>
          <cx:pt idx="6413">453</cx:pt>
          <cx:pt idx="6414">589</cx:pt>
          <cx:pt idx="6415">1141</cx:pt>
          <cx:pt idx="6416">1031</cx:pt>
          <cx:pt idx="6417">483</cx:pt>
          <cx:pt idx="6418">307</cx:pt>
          <cx:pt idx="6419">1366</cx:pt>
          <cx:pt idx="6420">571</cx:pt>
          <cx:pt idx="6421">402</cx:pt>
          <cx:pt idx="6422">256</cx:pt>
          <cx:pt idx="6423">347</cx:pt>
          <cx:pt idx="6424">1215</cx:pt>
          <cx:pt idx="6425">733</cx:pt>
          <cx:pt idx="6426">1447</cx:pt>
          <cx:pt idx="6427">639</cx:pt>
          <cx:pt idx="6428">677</cx:pt>
          <cx:pt idx="6429">743</cx:pt>
          <cx:pt idx="6430">808</cx:pt>
          <cx:pt idx="6431">143</cx:pt>
          <cx:pt idx="6432">451</cx:pt>
          <cx:pt idx="6433">1043</cx:pt>
          <cx:pt idx="6434">1264</cx:pt>
          <cx:pt idx="6435">983</cx:pt>
          <cx:pt idx="6436">1130</cx:pt>
          <cx:pt idx="6437">1274</cx:pt>
          <cx:pt idx="6438">1402</cx:pt>
          <cx:pt idx="6439">1330</cx:pt>
          <cx:pt idx="6440">1323</cx:pt>
          <cx:pt idx="6441">1005</cx:pt>
          <cx:pt idx="6442">1101</cx:pt>
          <cx:pt idx="6443">993</cx:pt>
          <cx:pt idx="6444">1527</cx:pt>
          <cx:pt idx="6445">482</cx:pt>
          <cx:pt idx="6446">1015</cx:pt>
          <cx:pt idx="6447">1109</cx:pt>
          <cx:pt idx="6448">835</cx:pt>
          <cx:pt idx="6449">881</cx:pt>
          <cx:pt idx="6450">1054</cx:pt>
          <cx:pt idx="6451">494</cx:pt>
          <cx:pt idx="6452">691</cx:pt>
          <cx:pt idx="6453">718</cx:pt>
          <cx:pt idx="6454">967</cx:pt>
          <cx:pt idx="6455">840</cx:pt>
          <cx:pt idx="6456">704</cx:pt>
          <cx:pt idx="6457">796</cx:pt>
          <cx:pt idx="6458">561</cx:pt>
          <cx:pt idx="6459">538</cx:pt>
          <cx:pt idx="6460">555</cx:pt>
          <cx:pt idx="6461">726</cx:pt>
          <cx:pt idx="6462">1269</cx:pt>
          <cx:pt idx="6463">1075</cx:pt>
          <cx:pt idx="6464">220</cx:pt>
          <cx:pt idx="6465">1836</cx:pt>
          <cx:pt idx="6466">834</cx:pt>
          <cx:pt idx="6467">326</cx:pt>
          <cx:pt idx="6468">225</cx:pt>
          <cx:pt idx="6469">2160</cx:pt>
          <cx:pt idx="6470">590</cx:pt>
          <cx:pt idx="6471">505</cx:pt>
          <cx:pt idx="6472">179</cx:pt>
          <cx:pt idx="6473">1115</cx:pt>
          <cx:pt idx="6474">386</cx:pt>
          <cx:pt idx="6475">9453</cx:pt>
          <cx:pt idx="6476">2656</cx:pt>
          <cx:pt idx="6477">3719</cx:pt>
          <cx:pt idx="6478">71817</cx:pt>
          <cx:pt idx="6479">4187</cx:pt>
          <cx:pt idx="6480">15054</cx:pt>
          <cx:pt idx="6481">36621</cx:pt>
          <cx:pt idx="6482">979</cx:pt>
          <cx:pt idx="6483">26490</cx:pt>
          <cx:pt idx="6484">43</cx:pt>
          <cx:pt idx="6485">101</cx:pt>
          <cx:pt idx="6486">1966</cx:pt>
          <cx:pt idx="6487">19213</cx:pt>
          <cx:pt idx="6488">4854</cx:pt>
          <cx:pt idx="6489">7747</cx:pt>
          <cx:pt idx="6490">7397</cx:pt>
          <cx:pt idx="6491">284</cx:pt>
          <cx:pt idx="6492">7425</cx:pt>
          <cx:pt idx="6493">9734</cx:pt>
          <cx:pt idx="6494">8056</cx:pt>
          <cx:pt idx="6495">3438</cx:pt>
          <cx:pt idx="6496">1195</cx:pt>
          <cx:pt idx="6497">9003</cx:pt>
          <cx:pt idx="6498">3283</cx:pt>
          <cx:pt idx="6499">12990</cx:pt>
          <cx:pt idx="6500">20486</cx:pt>
          <cx:pt idx="6501">19107</cx:pt>
          <cx:pt idx="6502">56928</cx:pt>
          <cx:pt idx="6503">1941</cx:pt>
          <cx:pt idx="6504">1247</cx:pt>
          <cx:pt idx="6505">2466</cx:pt>
          <cx:pt idx="6506">1123</cx:pt>
          <cx:pt idx="6507">1235</cx:pt>
          <cx:pt idx="6508">12200</cx:pt>
          <cx:pt idx="6509">4473</cx:pt>
          <cx:pt idx="6510">2725</cx:pt>
          <cx:pt idx="6511">3618</cx:pt>
          <cx:pt idx="6512">990</cx:pt>
          <cx:pt idx="6513">32776</cx:pt>
          <cx:pt idx="6514">36139</cx:pt>
          <cx:pt idx="6515">38377</cx:pt>
          <cx:pt idx="6516">192381</cx:pt>
          <cx:pt idx="6517">865</cx:pt>
          <cx:pt idx="6518">17365</cx:pt>
          <cx:pt idx="6519">112803</cx:pt>
          <cx:pt idx="6520">1713</cx:pt>
          <cx:pt idx="6521">1088</cx:pt>
          <cx:pt idx="6522">2755</cx:pt>
          <cx:pt idx="6523">1322</cx:pt>
          <cx:pt idx="6524">6474</cx:pt>
          <cx:pt idx="6525">14421</cx:pt>
          <cx:pt idx="6526">13916</cx:pt>
          <cx:pt idx="6527">12508</cx:pt>
          <cx:pt idx="6528">5627</cx:pt>
          <cx:pt idx="6529">14180</cx:pt>
          <cx:pt idx="6530">4852</cx:pt>
          <cx:pt idx="6531">434</cx:pt>
          <cx:pt idx="6532">114</cx:pt>
          <cx:pt idx="6533">51762</cx:pt>
          <cx:pt idx="6534">869</cx:pt>
          <cx:pt idx="6535">29887</cx:pt>
          <cx:pt idx="6536">5012</cx:pt>
          <cx:pt idx="6537">86007</cx:pt>
          <cx:pt idx="6538">9263</cx:pt>
          <cx:pt idx="6539">10603</cx:pt>
          <cx:pt idx="6540">14991</cx:pt>
          <cx:pt idx="6541">45451</cx:pt>
          <cx:pt idx="6542">26348</cx:pt>
          <cx:pt idx="6543">3366</cx:pt>
          <cx:pt idx="6544">87118</cx:pt>
          <cx:pt idx="6545">12773</cx:pt>
          <cx:pt idx="6546">5797</cx:pt>
          <cx:pt idx="6547">130617</cx:pt>
          <cx:pt idx="6548">5231</cx:pt>
          <cx:pt idx="6549">35327</cx:pt>
          <cx:pt idx="6550">133945</cx:pt>
          <cx:pt idx="6551">41739</cx:pt>
          <cx:pt idx="6552">40956</cx:pt>
          <cx:pt idx="6553">4072</cx:pt>
          <cx:pt idx="6554">17589</cx:pt>
          <cx:pt idx="6555">12627</cx:pt>
          <cx:pt idx="6556">1671</cx:pt>
          <cx:pt idx="6557">211</cx:pt>
          <cx:pt idx="6558">6264</cx:pt>
          <cx:pt idx="6559">3639</cx:pt>
          <cx:pt idx="6560">38806</cx:pt>
          <cx:pt idx="6561">98</cx:pt>
          <cx:pt idx="6562">282</cx:pt>
          <cx:pt idx="6563">293</cx:pt>
          <cx:pt idx="6564">17672</cx:pt>
          <cx:pt idx="6565">12754</cx:pt>
          <cx:pt idx="6566">789</cx:pt>
          <cx:pt idx="6567">7377</cx:pt>
          <cx:pt idx="6568">275</cx:pt>
          <cx:pt idx="6569">4425</cx:pt>
          <cx:pt idx="6570">2903</cx:pt>
          <cx:pt idx="6571">929</cx:pt>
          <cx:pt idx="6572">2172</cx:pt>
          <cx:pt idx="6573">75</cx:pt>
          <cx:pt idx="6574">220</cx:pt>
          <cx:pt idx="6575">274</cx:pt>
          <cx:pt idx="6576">307</cx:pt>
          <cx:pt idx="6577">96</cx:pt>
          <cx:pt idx="6578">628</cx:pt>
          <cx:pt idx="6579">243</cx:pt>
          <cx:pt idx="6580">168889</cx:pt>
          <cx:pt idx="6581">15536</cx:pt>
          <cx:pt idx="6582">625</cx:pt>
          <cx:pt idx="6583">19</cx:pt>
          <cx:pt idx="6584">260</cx:pt>
          <cx:pt idx="6585">3408</cx:pt>
          <cx:pt idx="6586">76008</cx:pt>
          <cx:pt idx="6587">5597</cx:pt>
          <cx:pt idx="6588">1033677</cx:pt>
          <cx:pt idx="6589">802348</cx:pt>
          <cx:pt idx="6590">590148</cx:pt>
          <cx:pt idx="6591">240598</cx:pt>
          <cx:pt idx="6592">12139</cx:pt>
          <cx:pt idx="6593">1254</cx:pt>
          <cx:pt idx="6594">208</cx:pt>
          <cx:pt idx="6595">2393</cx:pt>
          <cx:pt idx="6596">1856</cx:pt>
          <cx:pt idx="6597">2804</cx:pt>
          <cx:pt idx="6598">2444</cx:pt>
          <cx:pt idx="6599">60</cx:pt>
          <cx:pt idx="6600">33139</cx:pt>
          <cx:pt idx="6601">10318</cx:pt>
          <cx:pt idx="6602">8605</cx:pt>
          <cx:pt idx="6603">3017</cx:pt>
          <cx:pt idx="6604">5029</cx:pt>
          <cx:pt idx="6605">7798</cx:pt>
          <cx:pt idx="6606">62</cx:pt>
          <cx:pt idx="6607">9759</cx:pt>
          <cx:pt idx="6608">13012</cx:pt>
          <cx:pt idx="6609">356</cx:pt>
          <cx:pt idx="6610">3697</cx:pt>
          <cx:pt idx="6611">1238</cx:pt>
          <cx:pt idx="6612">143557</cx:pt>
          <cx:pt idx="6613">10512</cx:pt>
          <cx:pt idx="6614">54435</cx:pt>
          <cx:pt idx="6615">63409</cx:pt>
          <cx:pt idx="6616">14904</cx:pt>
          <cx:pt idx="6617">22591</cx:pt>
          <cx:pt idx="6618">236763</cx:pt>
          <cx:pt idx="6619">50341</cx:pt>
          <cx:pt idx="6620">2269</cx:pt>
          <cx:pt idx="6621">11700</cx:pt>
          <cx:pt idx="6622">6260</cx:pt>
          <cx:pt idx="6623">174</cx:pt>
          <cx:pt idx="6624">183</cx:pt>
          <cx:pt idx="6625">695</cx:pt>
          <cx:pt idx="6626">15720</cx:pt>
          <cx:pt idx="6627">37173</cx:pt>
          <cx:pt idx="6628">5462</cx:pt>
          <cx:pt idx="6629">4841</cx:pt>
          <cx:pt idx="6630">8873</cx:pt>
          <cx:pt idx="6631">654</cx:pt>
          <cx:pt idx="6632">12550</cx:pt>
          <cx:pt idx="6633">9661</cx:pt>
          <cx:pt idx="6634">701</cx:pt>
          <cx:pt idx="6635">18</cx:pt>
          <cx:pt idx="6636">1902</cx:pt>
          <cx:pt idx="6637">7679</cx:pt>
          <cx:pt idx="6638">3376</cx:pt>
          <cx:pt idx="6639">5319</cx:pt>
          <cx:pt idx="6640">44174</cx:pt>
          <cx:pt idx="6641">41109</cx:pt>
          <cx:pt idx="6642">7167</cx:pt>
          <cx:pt idx="6643">18365</cx:pt>
          <cx:pt idx="6644">4012</cx:pt>
          <cx:pt idx="6645">8989</cx:pt>
          <cx:pt idx="6646">589</cx:pt>
          <cx:pt idx="6647">1091</cx:pt>
          <cx:pt idx="6648">2878</cx:pt>
          <cx:pt idx="6649">3887</cx:pt>
          <cx:pt idx="6650">5354</cx:pt>
          <cx:pt idx="6651">3521</cx:pt>
          <cx:pt idx="6652">3696</cx:pt>
          <cx:pt idx="6653">4012</cx:pt>
          <cx:pt idx="6654">2577</cx:pt>
          <cx:pt idx="6655">4514</cx:pt>
          <cx:pt idx="6656">3841</cx:pt>
          <cx:pt idx="6657">4095</cx:pt>
          <cx:pt idx="6658">4887</cx:pt>
          <cx:pt idx="6659">4312</cx:pt>
          <cx:pt idx="6660">4466</cx:pt>
          <cx:pt idx="6661">3303</cx:pt>
          <cx:pt idx="6662">3533</cx:pt>
          <cx:pt idx="6663">2243</cx:pt>
          <cx:pt idx="6664">1881</cx:pt>
          <cx:pt idx="6665">1325</cx:pt>
          <cx:pt idx="6666">1263</cx:pt>
          <cx:pt idx="6667">1212</cx:pt>
          <cx:pt idx="6668">1589</cx:pt>
          <cx:pt idx="6669">1866</cx:pt>
          <cx:pt idx="6670">2040</cx:pt>
          <cx:pt idx="6671">1938</cx:pt>
          <cx:pt idx="6672">1167</cx:pt>
          <cx:pt idx="6673">2405</cx:pt>
          <cx:pt idx="6674">2632</cx:pt>
          <cx:pt idx="6675">2433</cx:pt>
          <cx:pt idx="6676">2150</cx:pt>
          <cx:pt idx="6677">1805</cx:pt>
          <cx:pt idx="6678">1949</cx:pt>
          <cx:pt idx="6679">4808</cx:pt>
          <cx:pt idx="6680">3642</cx:pt>
          <cx:pt idx="6681">3322</cx:pt>
          <cx:pt idx="6682">2372</cx:pt>
          <cx:pt idx="6683">3452</cx:pt>
          <cx:pt idx="6684">3359</cx:pt>
          <cx:pt idx="6685">3664</cx:pt>
          <cx:pt idx="6686">698</cx:pt>
          <cx:pt idx="6687">1965</cx:pt>
          <cx:pt idx="6688">1182</cx:pt>
          <cx:pt idx="6689">510</cx:pt>
          <cx:pt idx="6690">843</cx:pt>
          <cx:pt idx="6691">518</cx:pt>
          <cx:pt idx="6692">1630</cx:pt>
          <cx:pt idx="6693">7634</cx:pt>
          <cx:pt idx="6694">4667</cx:pt>
          <cx:pt idx="6695">8276</cx:pt>
          <cx:pt idx="6696">146</cx:pt>
          <cx:pt idx="6697">723</cx:pt>
          <cx:pt idx="6698">418</cx:pt>
          <cx:pt idx="6699">2064</cx:pt>
          <cx:pt idx="6700">1406</cx:pt>
          <cx:pt idx="6701">61</cx:pt>
          <cx:pt idx="6702">929</cx:pt>
          <cx:pt idx="6703">576</cx:pt>
          <cx:pt idx="6704">597</cx:pt>
          <cx:pt idx="6705">2973</cx:pt>
          <cx:pt idx="6706">3580</cx:pt>
          <cx:pt idx="6707">238</cx:pt>
          <cx:pt idx="6708">204</cx:pt>
          <cx:pt idx="6709">200</cx:pt>
          <cx:pt idx="6710">794</cx:pt>
          <cx:pt idx="6711">14909</cx:pt>
          <cx:pt idx="6712">37745</cx:pt>
          <cx:pt idx="6713">10126</cx:pt>
          <cx:pt idx="6714">360</cx:pt>
          <cx:pt idx="6715">7980</cx:pt>
          <cx:pt idx="6716">1360</cx:pt>
          <cx:pt idx="6717">23475</cx:pt>
          <cx:pt idx="6718">490</cx:pt>
          <cx:pt idx="6719">24473</cx:pt>
          <cx:pt idx="6720">23259</cx:pt>
          <cx:pt idx="6721">65</cx:pt>
          <cx:pt idx="6722">2394</cx:pt>
          <cx:pt idx="6723">5725</cx:pt>
          <cx:pt idx="6724">6990</cx:pt>
          <cx:pt idx="6725">5696</cx:pt>
          <cx:pt idx="6726">2559</cx:pt>
          <cx:pt idx="6727">5558</cx:pt>
          <cx:pt idx="6728">7016</cx:pt>
          <cx:pt idx="6729">8059</cx:pt>
          <cx:pt idx="6730">2804</cx:pt>
          <cx:pt idx="6731">7498</cx:pt>
          <cx:pt idx="6732">2912</cx:pt>
          <cx:pt idx="6733">6486</cx:pt>
          <cx:pt idx="6734">6426</cx:pt>
          <cx:pt idx="6735">7465</cx:pt>
          <cx:pt idx="6736">5936</cx:pt>
          <cx:pt idx="6737">5373</cx:pt>
          <cx:pt idx="6738">6629</cx:pt>
          <cx:pt idx="6739">14</cx:pt>
          <cx:pt idx="6740">3481</cx:pt>
          <cx:pt idx="6741">746</cx:pt>
          <cx:pt idx="6742">5261</cx:pt>
          <cx:pt idx="6743">2988</cx:pt>
          <cx:pt idx="6744">6332</cx:pt>
          <cx:pt idx="6745">2180</cx:pt>
          <cx:pt idx="6746">278</cx:pt>
          <cx:pt idx="6747">7445</cx:pt>
          <cx:pt idx="6748">272</cx:pt>
          <cx:pt idx="6749">377</cx:pt>
          <cx:pt idx="6750">4943</cx:pt>
          <cx:pt idx="6751">3450</cx:pt>
          <cx:pt idx="6752">8308</cx:pt>
          <cx:pt idx="6753">2523</cx:pt>
          <cx:pt idx="6754">343</cx:pt>
          <cx:pt idx="6755">345</cx:pt>
          <cx:pt idx="6756">347</cx:pt>
          <cx:pt idx="6757">271</cx:pt>
          <cx:pt idx="6758">277</cx:pt>
          <cx:pt idx="6759">254</cx:pt>
          <cx:pt idx="6760">406</cx:pt>
          <cx:pt idx="6761">232</cx:pt>
          <cx:pt idx="6762">410</cx:pt>
          <cx:pt idx="6763">589</cx:pt>
          <cx:pt idx="6764">204</cx:pt>
          <cx:pt idx="6765">195</cx:pt>
          <cx:pt idx="6766">204</cx:pt>
          <cx:pt idx="6767">347</cx:pt>
          <cx:pt idx="6768">1238</cx:pt>
          <cx:pt idx="6769">21723</cx:pt>
          <cx:pt idx="6770">366</cx:pt>
          <cx:pt idx="6771">4155</cx:pt>
          <cx:pt idx="6772">1283</cx:pt>
          <cx:pt idx="6773">1620</cx:pt>
          <cx:pt idx="6774">13485</cx:pt>
          <cx:pt idx="6775">1137</cx:pt>
          <cx:pt idx="6776">12038</cx:pt>
          <cx:pt idx="6777">2811</cx:pt>
          <cx:pt idx="6778">1946</cx:pt>
          <cx:pt idx="6779">2153</cx:pt>
          <cx:pt idx="6780">5898</cx:pt>
          <cx:pt idx="6781">2723</cx:pt>
          <cx:pt idx="6782">811</cx:pt>
          <cx:pt idx="6783">253</cx:pt>
          <cx:pt idx="6784">280</cx:pt>
          <cx:pt idx="6785">754</cx:pt>
          <cx:pt idx="6786">7533</cx:pt>
          <cx:pt idx="6787">285</cx:pt>
          <cx:pt idx="6788">3543</cx:pt>
          <cx:pt idx="6789">41168</cx:pt>
          <cx:pt idx="6790">14736</cx:pt>
          <cx:pt idx="6791">31133</cx:pt>
          <cx:pt idx="6792">6004</cx:pt>
          <cx:pt idx="6793">36986</cx:pt>
          <cx:pt idx="6794">5490</cx:pt>
          <cx:pt idx="6795">32337</cx:pt>
          <cx:pt idx="6796">7213</cx:pt>
          <cx:pt idx="6797">30577</cx:pt>
          <cx:pt idx="6798">10272</cx:pt>
          <cx:pt idx="6799">6403</cx:pt>
          <cx:pt idx="6800">6118</cx:pt>
          <cx:pt idx="6801">120982</cx:pt>
          <cx:pt idx="6802">22583</cx:pt>
          <cx:pt idx="6803">2777</cx:pt>
          <cx:pt idx="6804">969</cx:pt>
          <cx:pt idx="6805">78981</cx:pt>
          <cx:pt idx="6806">9780</cx:pt>
          <cx:pt idx="6807">3918</cx:pt>
          <cx:pt idx="6808">173</cx:pt>
          <cx:pt idx="6809">46710</cx:pt>
          <cx:pt idx="6810">12660</cx:pt>
          <cx:pt idx="6811">17833</cx:pt>
          <cx:pt idx="6812">3036</cx:pt>
          <cx:pt idx="6813">1738</cx:pt>
          <cx:pt idx="6814">16105</cx:pt>
          <cx:pt idx="6815">6852</cx:pt>
          <cx:pt idx="6816">134</cx:pt>
          <cx:pt idx="6817">114</cx:pt>
          <cx:pt idx="6818">523</cx:pt>
          <cx:pt idx="6819">1027</cx:pt>
          <cx:pt idx="6820">947</cx:pt>
          <cx:pt idx="6821">328</cx:pt>
          <cx:pt idx="6822">688</cx:pt>
          <cx:pt idx="6823">388</cx:pt>
          <cx:pt idx="6824">285</cx:pt>
          <cx:pt idx="6825">159</cx:pt>
          <cx:pt idx="6826">223</cx:pt>
          <cx:pt idx="6827">273</cx:pt>
          <cx:pt idx="6828">217</cx:pt>
          <cx:pt idx="6829">314</cx:pt>
          <cx:pt idx="6830">1597</cx:pt>
          <cx:pt idx="6831">5323</cx:pt>
          <cx:pt idx="6832">1875</cx:pt>
          <cx:pt idx="6833">1298</cx:pt>
          <cx:pt idx="6834">8426</cx:pt>
          <cx:pt idx="6835">3675</cx:pt>
          <cx:pt idx="6836">3252</cx:pt>
          <cx:pt idx="6837">2849</cx:pt>
          <cx:pt idx="6838">3217</cx:pt>
          <cx:pt idx="6839">1073</cx:pt>
          <cx:pt idx="6840">1534</cx:pt>
          <cx:pt idx="6841">914</cx:pt>
          <cx:pt idx="6842">1278</cx:pt>
          <cx:pt idx="6843">1780</cx:pt>
          <cx:pt idx="6844">1423</cx:pt>
          <cx:pt idx="6845">1345</cx:pt>
          <cx:pt idx="6846">1425</cx:pt>
          <cx:pt idx="6847">1069</cx:pt>
          <cx:pt idx="6848">1191</cx:pt>
          <cx:pt idx="6849">1277</cx:pt>
          <cx:pt idx="6850">1067</cx:pt>
          <cx:pt idx="6851">594</cx:pt>
          <cx:pt idx="6852">827</cx:pt>
          <cx:pt idx="6853">1162</cx:pt>
          <cx:pt idx="6854">959</cx:pt>
          <cx:pt idx="6855">635</cx:pt>
          <cx:pt idx="6856">756</cx:pt>
          <cx:pt idx="6857">693</cx:pt>
          <cx:pt idx="6858">644</cx:pt>
          <cx:pt idx="6859">645</cx:pt>
          <cx:pt idx="6860">1200</cx:pt>
          <cx:pt idx="6861">702</cx:pt>
          <cx:pt idx="6862">627</cx:pt>
          <cx:pt idx="6863">816</cx:pt>
          <cx:pt idx="6864">931</cx:pt>
          <cx:pt idx="6865">861</cx:pt>
          <cx:pt idx="6866">1257</cx:pt>
          <cx:pt idx="6867">723</cx:pt>
          <cx:pt idx="6868">1274</cx:pt>
          <cx:pt idx="6869">752</cx:pt>
          <cx:pt idx="6870">1206</cx:pt>
          <cx:pt idx="6871">1736</cx:pt>
          <cx:pt idx="6872">961</cx:pt>
          <cx:pt idx="6873">741</cx:pt>
          <cx:pt idx="6874">831</cx:pt>
          <cx:pt idx="6875">809</cx:pt>
          <cx:pt idx="6876">855</cx:pt>
          <cx:pt idx="6877">1115</cx:pt>
          <cx:pt idx="6878">758</cx:pt>
          <cx:pt idx="6879">845</cx:pt>
          <cx:pt idx="6880">921</cx:pt>
          <cx:pt idx="6881">858</cx:pt>
          <cx:pt idx="6882">1073</cx:pt>
          <cx:pt idx="6883">910</cx:pt>
          <cx:pt idx="6884">1017</cx:pt>
          <cx:pt idx="6885">1689</cx:pt>
          <cx:pt idx="6886">1290</cx:pt>
          <cx:pt idx="6887">1062</cx:pt>
          <cx:pt idx="6888">744</cx:pt>
          <cx:pt idx="6889">1190</cx:pt>
          <cx:pt idx="6890">1000</cx:pt>
          <cx:pt idx="6891">1474</cx:pt>
          <cx:pt idx="6892">1170</cx:pt>
          <cx:pt idx="6893">1580</cx:pt>
          <cx:pt idx="6894">813</cx:pt>
          <cx:pt idx="6895">1474</cx:pt>
          <cx:pt idx="6896">888</cx:pt>
          <cx:pt idx="6897">802</cx:pt>
          <cx:pt idx="6898">1310</cx:pt>
          <cx:pt idx="6899">887</cx:pt>
          <cx:pt idx="6900">737</cx:pt>
          <cx:pt idx="6901">528</cx:pt>
          <cx:pt idx="6902">1577</cx:pt>
          <cx:pt idx="6903">645</cx:pt>
          <cx:pt idx="6904">679</cx:pt>
          <cx:pt idx="6905">1301</cx:pt>
          <cx:pt idx="6906">1154</cx:pt>
          <cx:pt idx="6907">1051</cx:pt>
          <cx:pt idx="6908">1446</cx:pt>
          <cx:pt idx="6909">1064</cx:pt>
          <cx:pt idx="6910">754</cx:pt>
          <cx:pt idx="6911">1549</cx:pt>
          <cx:pt idx="6912">896</cx:pt>
          <cx:pt idx="6913">1092</cx:pt>
          <cx:pt idx="6914">1117</cx:pt>
          <cx:pt idx="6915">1427</cx:pt>
          <cx:pt idx="6916">6440</cx:pt>
          <cx:pt idx="6917">1223</cx:pt>
          <cx:pt idx="6918">1677</cx:pt>
          <cx:pt idx="6919">17319</cx:pt>
          <cx:pt idx="6920">4797</cx:pt>
          <cx:pt idx="6921">12371</cx:pt>
          <cx:pt idx="6922">317</cx:pt>
          <cx:pt idx="6923">3935</cx:pt>
          <cx:pt idx="6924">3982</cx:pt>
          <cx:pt idx="6925">4753</cx:pt>
          <cx:pt idx="6926">4923</cx:pt>
          <cx:pt idx="6927">6927</cx:pt>
          <cx:pt idx="6928">804</cx:pt>
          <cx:pt idx="6929">1998</cx:pt>
          <cx:pt idx="6930">55227</cx:pt>
          <cx:pt idx="6931">187</cx:pt>
          <cx:pt idx="6932">334845</cx:pt>
          <cx:pt idx="6933">12038</cx:pt>
          <cx:pt idx="6934">3355</cx:pt>
          <cx:pt idx="6935">8402</cx:pt>
          <cx:pt idx="6936">47153</cx:pt>
          <cx:pt idx="6937">37195</cx:pt>
          <cx:pt idx="6938">18142</cx:pt>
          <cx:pt idx="6939">13869</cx:pt>
          <cx:pt idx="6940">6523</cx:pt>
          <cx:pt idx="6941">1955</cx:pt>
          <cx:pt idx="6942">26359</cx:pt>
          <cx:pt idx="6943">1135</cx:pt>
          <cx:pt idx="6944">1120</cx:pt>
          <cx:pt idx="6945">359</cx:pt>
          <cx:pt idx="6946">161</cx:pt>
          <cx:pt idx="6947">4217</cx:pt>
          <cx:pt idx="6948">619</cx:pt>
          <cx:pt idx="6949">11505</cx:pt>
          <cx:pt idx="6950">12297</cx:pt>
          <cx:pt idx="6951">354</cx:pt>
          <cx:pt idx="6952">1196</cx:pt>
          <cx:pt idx="6953">6252</cx:pt>
          <cx:pt idx="6954">626</cx:pt>
          <cx:pt idx="6955">581</cx:pt>
          <cx:pt idx="6956">424</cx:pt>
          <cx:pt idx="6957">622</cx:pt>
          <cx:pt idx="6958">1592</cx:pt>
          <cx:pt idx="6959">1914</cx:pt>
          <cx:pt idx="6960">2253</cx:pt>
          <cx:pt idx="6961">19826</cx:pt>
          <cx:pt idx="6962">32071</cx:pt>
          <cx:pt idx="6963">5526</cx:pt>
          <cx:pt idx="6964">4499</cx:pt>
          <cx:pt idx="6965">4929</cx:pt>
          <cx:pt idx="6966">3109</cx:pt>
          <cx:pt idx="6967">217957</cx:pt>
          <cx:pt idx="6968">302914</cx:pt>
          <cx:pt idx="6969">454890</cx:pt>
          <cx:pt idx="6970">88759</cx:pt>
          <cx:pt idx="6971">365045</cx:pt>
          <cx:pt idx="6972">72534</cx:pt>
          <cx:pt idx="6973">1681002</cx:pt>
          <cx:pt idx="6974">56395</cx:pt>
          <cx:pt idx="6975">47549</cx:pt>
          <cx:pt idx="6976">2954645</cx:pt>
          <cx:pt idx="6977">15345</cx:pt>
          <cx:pt idx="6978">23224</cx:pt>
          <cx:pt idx="6979">15763</cx:pt>
          <cx:pt idx="6980">48788</cx:pt>
          <cx:pt idx="6981">27250</cx:pt>
          <cx:pt idx="6982">18294</cx:pt>
          <cx:pt idx="6983">3708</cx:pt>
          <cx:pt idx="6984">10406</cx:pt>
          <cx:pt idx="6985">22165</cx:pt>
          <cx:pt idx="6986">67665</cx:pt>
          <cx:pt idx="6987">3670</cx:pt>
          <cx:pt idx="6988">30017</cx:pt>
          <cx:pt idx="6989">3705</cx:pt>
          <cx:pt idx="6990">55295</cx:pt>
          <cx:pt idx="6991">2365</cx:pt>
          <cx:pt idx="6992">4021</cx:pt>
          <cx:pt idx="6993">9952</cx:pt>
          <cx:pt idx="6994">10351</cx:pt>
          <cx:pt idx="6995">5814</cx:pt>
          <cx:pt idx="6996">13061</cx:pt>
          <cx:pt idx="6997">66754</cx:pt>
          <cx:pt idx="6998">67252</cx:pt>
          <cx:pt idx="6999">23281</cx:pt>
          <cx:pt idx="7000">5039</cx:pt>
          <cx:pt idx="7001">313</cx:pt>
          <cx:pt idx="7002">7092</cx:pt>
          <cx:pt idx="7003">6297</cx:pt>
          <cx:pt idx="7004">3274</cx:pt>
          <cx:pt idx="7005">1261</cx:pt>
          <cx:pt idx="7006">65073</cx:pt>
          <cx:pt idx="7007">53659</cx:pt>
          <cx:pt idx="7008">81</cx:pt>
          <cx:pt idx="7009">200</cx:pt>
          <cx:pt idx="7010">186</cx:pt>
          <cx:pt idx="7011">59</cx:pt>
          <cx:pt idx="7012">55</cx:pt>
          <cx:pt idx="7013">191</cx:pt>
          <cx:pt idx="7014">217</cx:pt>
          <cx:pt idx="7015">94</cx:pt>
          <cx:pt idx="7016">129</cx:pt>
          <cx:pt idx="7017">286</cx:pt>
          <cx:pt idx="7018">362</cx:pt>
          <cx:pt idx="7019">175</cx:pt>
          <cx:pt idx="7020">172</cx:pt>
          <cx:pt idx="7021">6557</cx:pt>
          <cx:pt idx="7022">6152</cx:pt>
          <cx:pt idx="7023">10935</cx:pt>
          <cx:pt idx="7024">529</cx:pt>
          <cx:pt idx="7025">108612</cx:pt>
          <cx:pt idx="7026">4389</cx:pt>
          <cx:pt idx="7027">118996</cx:pt>
          <cx:pt idx="7028">5645</cx:pt>
          <cx:pt idx="7029">1173</cx:pt>
          <cx:pt idx="7030">536</cx:pt>
          <cx:pt idx="7031">554</cx:pt>
          <cx:pt idx="7032">585</cx:pt>
          <cx:pt idx="7033">465</cx:pt>
          <cx:pt idx="7034">1802</cx:pt>
          <cx:pt idx="7035">986</cx:pt>
          <cx:pt idx="7036">1130</cx:pt>
          <cx:pt idx="7037">780</cx:pt>
          <cx:pt idx="7038">6129</cx:pt>
          <cx:pt idx="7039">3662</cx:pt>
          <cx:pt idx="7040">3482</cx:pt>
          <cx:pt idx="7041">42100</cx:pt>
          <cx:pt idx="7042">21916</cx:pt>
          <cx:pt idx="7043">372</cx:pt>
          <cx:pt idx="7044">266981</cx:pt>
          <cx:pt idx="7045">8144</cx:pt>
          <cx:pt idx="7046">14359</cx:pt>
          <cx:pt idx="7047">5677</cx:pt>
          <cx:pt idx="7048">6574</cx:pt>
          <cx:pt idx="7049">1776</cx:pt>
          <cx:pt idx="7050">461</cx:pt>
          <cx:pt idx="7051">47311</cx:pt>
          <cx:pt idx="7052">2244</cx:pt>
          <cx:pt idx="7053">6609</cx:pt>
          <cx:pt idx="7054">1938</cx:pt>
          <cx:pt idx="7055">3374</cx:pt>
          <cx:pt idx="7056">2280</cx:pt>
          <cx:pt idx="7057">450</cx:pt>
          <cx:pt idx="7058">491</cx:pt>
          <cx:pt idx="7059">1017</cx:pt>
          <cx:pt idx="7060">145</cx:pt>
          <cx:pt idx="7061">31774</cx:pt>
          <cx:pt idx="7062">8876</cx:pt>
          <cx:pt idx="7063">7257</cx:pt>
          <cx:pt idx="7064">72847</cx:pt>
          <cx:pt idx="7065">9861</cx:pt>
          <cx:pt idx="7066">7351</cx:pt>
          <cx:pt idx="7067">14132</cx:pt>
          <cx:pt idx="7068">15861</cx:pt>
          <cx:pt idx="7069">2050</cx:pt>
          <cx:pt idx="7070">13095</cx:pt>
          <cx:pt idx="7071">6290</cx:pt>
          <cx:pt idx="7072">114147</cx:pt>
          <cx:pt idx="7073">22188</cx:pt>
          <cx:pt idx="7074">18956</cx:pt>
          <cx:pt idx="7075">16687</cx:pt>
          <cx:pt idx="7076">67761</cx:pt>
          <cx:pt idx="7077">48232</cx:pt>
          <cx:pt idx="7078">20940</cx:pt>
          <cx:pt idx="7079">7317</cx:pt>
          <cx:pt idx="7080">71993</cx:pt>
          <cx:pt idx="7081">59915</cx:pt>
          <cx:pt idx="7082">10109</cx:pt>
          <cx:pt idx="7083">19708</cx:pt>
          <cx:pt idx="7084">13436</cx:pt>
          <cx:pt idx="7085">66730</cx:pt>
          <cx:pt idx="7086">13213</cx:pt>
          <cx:pt idx="7087">9242</cx:pt>
          <cx:pt idx="7088">19454</cx:pt>
          <cx:pt idx="7089">1439</cx:pt>
          <cx:pt idx="7090">123585</cx:pt>
          <cx:pt idx="7091">66321</cx:pt>
          <cx:pt idx="7092">115351</cx:pt>
          <cx:pt idx="7093">69043</cx:pt>
          <cx:pt idx="7094">11515</cx:pt>
          <cx:pt idx="7095">11607</cx:pt>
          <cx:pt idx="7096">51699</cx:pt>
          <cx:pt idx="7097">69563</cx:pt>
          <cx:pt idx="7098">34337</cx:pt>
          <cx:pt idx="7099">6769</cx:pt>
          <cx:pt idx="7100">19764</cx:pt>
          <cx:pt idx="7101">2044</cx:pt>
          <cx:pt idx="7102">8432</cx:pt>
          <cx:pt idx="7103">125228</cx:pt>
          <cx:pt idx="7104">24575</cx:pt>
          <cx:pt idx="7105">35656</cx:pt>
          <cx:pt idx="7106">274231</cx:pt>
          <cx:pt idx="7107">9168</cx:pt>
          <cx:pt idx="7108">40298</cx:pt>
          <cx:pt idx="7109">3056</cx:pt>
          <cx:pt idx="7110">3729</cx:pt>
          <cx:pt idx="7111">434</cx:pt>
          <cx:pt idx="7112">46</cx:pt>
          <cx:pt idx="7113">719</cx:pt>
          <cx:pt idx="7114">1303</cx:pt>
          <cx:pt idx="7115">909</cx:pt>
          <cx:pt idx="7116">474</cx:pt>
          <cx:pt idx="7117">857</cx:pt>
          <cx:pt idx="7118">10993</cx:pt>
          <cx:pt idx="7119">1296</cx:pt>
          <cx:pt idx="7120">587</cx:pt>
          <cx:pt idx="7121">77557</cx:pt>
          <cx:pt idx="7122">238</cx:pt>
          <cx:pt idx="7123">18877</cx:pt>
          <cx:pt idx="7124">58232</cx:pt>
          <cx:pt idx="7125">236047</cx:pt>
          <cx:pt idx="7126">174095</cx:pt>
          <cx:pt idx="7127">1394</cx:pt>
          <cx:pt idx="7128">1728</cx:pt>
          <cx:pt idx="7129">556</cx:pt>
          <cx:pt idx="7130">479</cx:pt>
          <cx:pt idx="7131">827</cx:pt>
          <cx:pt idx="7132">353</cx:pt>
          <cx:pt idx="7133">3058</cx:pt>
          <cx:pt idx="7134">515257</cx:pt>
          <cx:pt idx="7135">31010</cx:pt>
          <cx:pt idx="7136">7180</cx:pt>
          <cx:pt idx="7137">29252</cx:pt>
          <cx:pt idx="7138">12464</cx:pt>
          <cx:pt idx="7139">700</cx:pt>
          <cx:pt idx="7140">852</cx:pt>
          <cx:pt idx="7141">831</cx:pt>
          <cx:pt idx="7142">660</cx:pt>
          <cx:pt idx="7143">1213</cx:pt>
          <cx:pt idx="7144">1371</cx:pt>
          <cx:pt idx="7145">1489</cx:pt>
          <cx:pt idx="7146">1173</cx:pt>
          <cx:pt idx="7147">1634</cx:pt>
          <cx:pt idx="7148">1329</cx:pt>
          <cx:pt idx="7149">1748</cx:pt>
          <cx:pt idx="7150">1634</cx:pt>
          <cx:pt idx="7151">1913</cx:pt>
          <cx:pt idx="7152">1319</cx:pt>
          <cx:pt idx="7153">671</cx:pt>
          <cx:pt idx="7154">1479</cx:pt>
          <cx:pt idx="7155">906</cx:pt>
          <cx:pt idx="7156">862</cx:pt>
          <cx:pt idx="7157">1113</cx:pt>
          <cx:pt idx="7158">1150</cx:pt>
          <cx:pt idx="7159">809</cx:pt>
          <cx:pt idx="7160">1008</cx:pt>
          <cx:pt idx="7161">1176</cx:pt>
          <cx:pt idx="7162">787</cx:pt>
          <cx:pt idx="7163">1049</cx:pt>
          <cx:pt idx="7164">1099</cx:pt>
          <cx:pt idx="7165">2013</cx:pt>
          <cx:pt idx="7166">1090</cx:pt>
          <cx:pt idx="7167">239</cx:pt>
          <cx:pt idx="7168">1334</cx:pt>
          <cx:pt idx="7169">1562</cx:pt>
          <cx:pt idx="7170">618</cx:pt>
          <cx:pt idx="7171">678</cx:pt>
          <cx:pt idx="7172">1585</cx:pt>
          <cx:pt idx="7173">1191</cx:pt>
          <cx:pt idx="7174">543</cx:pt>
          <cx:pt idx="7175">1834</cx:pt>
          <cx:pt idx="7176">97</cx:pt>
          <cx:pt idx="7177">95</cx:pt>
          <cx:pt idx="7178">420</cx:pt>
          <cx:pt idx="7179">396</cx:pt>
          <cx:pt idx="7180">3931</cx:pt>
          <cx:pt idx="7181">564</cx:pt>
          <cx:pt idx="7182">4448</cx:pt>
          <cx:pt idx="7183">1799</cx:pt>
          <cx:pt idx="7184">944</cx:pt>
          <cx:pt idx="7185">5494</cx:pt>
          <cx:pt idx="7186">2220</cx:pt>
          <cx:pt idx="7187">500</cx:pt>
          <cx:pt idx="7188">628</cx:pt>
          <cx:pt idx="7189">22490</cx:pt>
          <cx:pt idx="7190">17760</cx:pt>
          <cx:pt idx="7191">8932</cx:pt>
          <cx:pt idx="7192">373</cx:pt>
          <cx:pt idx="7193">10080</cx:pt>
          <cx:pt idx="7194">59329</cx:pt>
          <cx:pt idx="7195">9773</cx:pt>
          <cx:pt idx="7196">13170</cx:pt>
          <cx:pt idx="7197">518</cx:pt>
          <cx:pt idx="7198">389</cx:pt>
          <cx:pt idx="7199">1129</cx:pt>
          <cx:pt idx="7200">942</cx:pt>
          <cx:pt idx="7201">2764</cx:pt>
          <cx:pt idx="7202">2760</cx:pt>
          <cx:pt idx="7203">3470</cx:pt>
          <cx:pt idx="7204">9232</cx:pt>
          <cx:pt idx="7205">3505</cx:pt>
          <cx:pt idx="7206">3751</cx:pt>
          <cx:pt idx="7207">6466</cx:pt>
          <cx:pt idx="7208">2823</cx:pt>
          <cx:pt idx="7209">3525</cx:pt>
          <cx:pt idx="7210">4179</cx:pt>
          <cx:pt idx="7211">3878</cx:pt>
          <cx:pt idx="7212">4664</cx:pt>
          <cx:pt idx="7213">3765</cx:pt>
          <cx:pt idx="7214">4933</cx:pt>
          <cx:pt idx="7215">3858</cx:pt>
          <cx:pt idx="7216">615</cx:pt>
          <cx:pt idx="7217">1428</cx:pt>
          <cx:pt idx="7218">4477</cx:pt>
          <cx:pt idx="7219">2766</cx:pt>
          <cx:pt idx="7220">858</cx:pt>
          <cx:pt idx="7221">99</cx:pt>
          <cx:pt idx="7222">57073</cx:pt>
          <cx:pt idx="7223">2932</cx:pt>
          <cx:pt idx="7224">6339</cx:pt>
          <cx:pt idx="7225">163</cx:pt>
          <cx:pt idx="7226">1422</cx:pt>
          <cx:pt idx="7227">77427</cx:pt>
          <cx:pt idx="7228">2650</cx:pt>
          <cx:pt idx="7229">6058</cx:pt>
          <cx:pt idx="7230">853</cx:pt>
          <cx:pt idx="7231">9325</cx:pt>
          <cx:pt idx="7232">2709</cx:pt>
          <cx:pt idx="7233">35846</cx:pt>
          <cx:pt idx="7234">14127</cx:pt>
          <cx:pt idx="7235">12681</cx:pt>
          <cx:pt idx="7236">36569</cx:pt>
          <cx:pt idx="7237">7369</cx:pt>
          <cx:pt idx="7238">24035</cx:pt>
          <cx:pt idx="7239">3940</cx:pt>
          <cx:pt idx="7240">1991</cx:pt>
          <cx:pt idx="7241">74673</cx:pt>
          <cx:pt idx="7242">134635</cx:pt>
          <cx:pt idx="7243">130</cx:pt>
          <cx:pt idx="7244">837</cx:pt>
          <cx:pt idx="7245">1229</cx:pt>
          <cx:pt idx="7246">627</cx:pt>
          <cx:pt idx="7247">1031</cx:pt>
          <cx:pt idx="7248">4815</cx:pt>
          <cx:pt idx="7249">2216</cx:pt>
          <cx:pt idx="7250">6076</cx:pt>
          <cx:pt idx="7251">1672</cx:pt>
          <cx:pt idx="7252">26083</cx:pt>
          <cx:pt idx="7253">39198</cx:pt>
          <cx:pt idx="7254">3336</cx:pt>
          <cx:pt idx="7255">34317</cx:pt>
          <cx:pt idx="7256">32799</cx:pt>
          <cx:pt idx="7257">4670</cx:pt>
          <cx:pt idx="7258">2071</cx:pt>
          <cx:pt idx="7259">1221</cx:pt>
          <cx:pt idx="7260">9304</cx:pt>
          <cx:pt idx="7261">4478</cx:pt>
          <cx:pt idx="7262">7762</cx:pt>
          <cx:pt idx="7263">8281</cx:pt>
          <cx:pt idx="7264">3848</cx:pt>
          <cx:pt idx="7265">5680</cx:pt>
          <cx:pt idx="7266">8151</cx:pt>
          <cx:pt idx="7267">197</cx:pt>
          <cx:pt idx="7268">153</cx:pt>
          <cx:pt idx="7269">186</cx:pt>
          <cx:pt idx="7270">192</cx:pt>
          <cx:pt idx="7271">262</cx:pt>
          <cx:pt idx="7272">154</cx:pt>
          <cx:pt idx="7273">155</cx:pt>
          <cx:pt idx="7274">235</cx:pt>
          <cx:pt idx="7275">187</cx:pt>
          <cx:pt idx="7276">199</cx:pt>
          <cx:pt idx="7277">431</cx:pt>
          <cx:pt idx="7278">176</cx:pt>
          <cx:pt idx="7279">473</cx:pt>
          <cx:pt idx="7280">158</cx:pt>
          <cx:pt idx="7281">263</cx:pt>
          <cx:pt idx="7282">394</cx:pt>
          <cx:pt idx="7283">245</cx:pt>
          <cx:pt idx="7284">242</cx:pt>
          <cx:pt idx="7285">228</cx:pt>
          <cx:pt idx="7286">178</cx:pt>
          <cx:pt idx="7287">179</cx:pt>
          <cx:pt idx="7288">258</cx:pt>
          <cx:pt idx="7289">216</cx:pt>
          <cx:pt idx="7290">195</cx:pt>
          <cx:pt idx="7291">173</cx:pt>
          <cx:pt idx="7292">211</cx:pt>
          <cx:pt idx="7293">430</cx:pt>
          <cx:pt idx="7294">634</cx:pt>
          <cx:pt idx="7295">448</cx:pt>
          <cx:pt idx="7296">288</cx:pt>
          <cx:pt idx="7297">620</cx:pt>
          <cx:pt idx="7298">566</cx:pt>
          <cx:pt idx="7299">755</cx:pt>
          <cx:pt idx="7300">728</cx:pt>
          <cx:pt idx="7301">762</cx:pt>
          <cx:pt idx="7302">1229</cx:pt>
          <cx:pt idx="7303">549</cx:pt>
          <cx:pt idx="7304">141</cx:pt>
          <cx:pt idx="7305">218</cx:pt>
          <cx:pt idx="7306">344</cx:pt>
          <cx:pt idx="7307">631</cx:pt>
          <cx:pt idx="7308">579</cx:pt>
          <cx:pt idx="7309">536</cx:pt>
          <cx:pt idx="7310">388</cx:pt>
          <cx:pt idx="7311">759</cx:pt>
          <cx:pt idx="7312">1118</cx:pt>
          <cx:pt idx="7313">559</cx:pt>
          <cx:pt idx="7314">506</cx:pt>
          <cx:pt idx="7315">473</cx:pt>
          <cx:pt idx="7316">342</cx:pt>
          <cx:pt idx="7317">428</cx:pt>
          <cx:pt idx="7318">610</cx:pt>
          <cx:pt idx="7319">562</cx:pt>
          <cx:pt idx="7320">326</cx:pt>
          <cx:pt idx="7321">368</cx:pt>
          <cx:pt idx="7322">689</cx:pt>
          <cx:pt idx="7323">248</cx:pt>
          <cx:pt idx="7324">225</cx:pt>
          <cx:pt idx="7325">85</cx:pt>
          <cx:pt idx="7326">235</cx:pt>
          <cx:pt idx="7327">249</cx:pt>
          <cx:pt idx="7328">154</cx:pt>
          <cx:pt idx="7329">85</cx:pt>
          <cx:pt idx="7330">72</cx:pt>
          <cx:pt idx="7331">174</cx:pt>
          <cx:pt idx="7332">96</cx:pt>
          <cx:pt idx="7333">209</cx:pt>
          <cx:pt idx="7334">248</cx:pt>
          <cx:pt idx="7335">203</cx:pt>
          <cx:pt idx="7336">215</cx:pt>
          <cx:pt idx="7337">151</cx:pt>
          <cx:pt idx="7338">248</cx:pt>
          <cx:pt idx="7339">107</cx:pt>
          <cx:pt idx="7340">173</cx:pt>
          <cx:pt idx="7341">131</cx:pt>
          <cx:pt idx="7342">318</cx:pt>
          <cx:pt idx="7343">169</cx:pt>
          <cx:pt idx="7344">141</cx:pt>
          <cx:pt idx="7345">320</cx:pt>
          <cx:pt idx="7346">426</cx:pt>
          <cx:pt idx="7347">129</cx:pt>
          <cx:pt idx="7348">250</cx:pt>
          <cx:pt idx="7349">220</cx:pt>
          <cx:pt idx="7350">251</cx:pt>
          <cx:pt idx="7351">440</cx:pt>
          <cx:pt idx="7352">312</cx:pt>
          <cx:pt idx="7353">228</cx:pt>
          <cx:pt idx="7354">172</cx:pt>
          <cx:pt idx="7355">147</cx:pt>
          <cx:pt idx="7356">136</cx:pt>
          <cx:pt idx="7357">166</cx:pt>
          <cx:pt idx="7358">125</cx:pt>
          <cx:pt idx="7359">292</cx:pt>
          <cx:pt idx="7360">579</cx:pt>
          <cx:pt idx="7361">89</cx:pt>
          <cx:pt idx="7362">183</cx:pt>
          <cx:pt idx="7363">221</cx:pt>
          <cx:pt idx="7364">317</cx:pt>
          <cx:pt idx="7365">298</cx:pt>
          <cx:pt idx="7366">221</cx:pt>
          <cx:pt idx="7367">240</cx:pt>
          <cx:pt idx="7368">109</cx:pt>
          <cx:pt idx="7369">148</cx:pt>
          <cx:pt idx="7370">161</cx:pt>
          <cx:pt idx="7371">157</cx:pt>
          <cx:pt idx="7372">185</cx:pt>
          <cx:pt idx="7373">250</cx:pt>
          <cx:pt idx="7374">354</cx:pt>
          <cx:pt idx="7375">401</cx:pt>
          <cx:pt idx="7376">345</cx:pt>
          <cx:pt idx="7377">346</cx:pt>
          <cx:pt idx="7378">298</cx:pt>
          <cx:pt idx="7379">404</cx:pt>
          <cx:pt idx="7380">395</cx:pt>
          <cx:pt idx="7381">87824</cx:pt>
          <cx:pt idx="7382">34930</cx:pt>
          <cx:pt idx="7383">43447</cx:pt>
          <cx:pt idx="7384">1279</cx:pt>
          <cx:pt idx="7385">35492</cx:pt>
          <cx:pt idx="7386">5674</cx:pt>
          <cx:pt idx="7387">203</cx:pt>
          <cx:pt idx="7388">3603</cx:pt>
          <cx:pt idx="7389">6765</cx:pt>
          <cx:pt idx="7390">16560</cx:pt>
          <cx:pt idx="7391">8715</cx:pt>
          <cx:pt idx="7392">257</cx:pt>
          <cx:pt idx="7393">360</cx:pt>
          <cx:pt idx="7394">23929</cx:pt>
          <cx:pt idx="7395">213</cx:pt>
          <cx:pt idx="7396">1369</cx:pt>
          <cx:pt idx="7397">2689</cx:pt>
          <cx:pt idx="7398">3775</cx:pt>
          <cx:pt idx="7399">74</cx:pt>
          <cx:pt idx="7400">2820</cx:pt>
          <cx:pt idx="7401">4375</cx:pt>
          <cx:pt idx="7402">2725</cx:pt>
          <cx:pt idx="7403">50770</cx:pt>
          <cx:pt idx="7404">44940</cx:pt>
          <cx:pt idx="7405">7160</cx:pt>
          <cx:pt idx="7406">774</cx:pt>
          <cx:pt idx="7407">19058</cx:pt>
          <cx:pt idx="7408">34225</cx:pt>
          <cx:pt idx="7409">5335</cx:pt>
          <cx:pt idx="7410">6682</cx:pt>
          <cx:pt idx="7411">109</cx:pt>
          <cx:pt idx="7412">4284</cx:pt>
          <cx:pt idx="7413">280590</cx:pt>
          <cx:pt idx="7414">9249</cx:pt>
          <cx:pt idx="7415">55699</cx:pt>
          <cx:pt idx="7416">5508</cx:pt>
          <cx:pt idx="7417">1607</cx:pt>
          <cx:pt idx="7418">328</cx:pt>
          <cx:pt idx="7419">47871</cx:pt>
          <cx:pt idx="7420">147</cx:pt>
          <cx:pt idx="7421">65500</cx:pt>
          <cx:pt idx="7422">6122</cx:pt>
          <cx:pt idx="7423">148</cx:pt>
          <cx:pt idx="7424">43052</cx:pt>
          <cx:pt idx="7425">1938</cx:pt>
          <cx:pt idx="7426">7485</cx:pt>
          <cx:pt idx="7427">5778</cx:pt>
          <cx:pt idx="7428">735</cx:pt>
          <cx:pt idx="7429">36001</cx:pt>
          <cx:pt idx="7430">2583</cx:pt>
          <cx:pt idx="7431">9792</cx:pt>
          <cx:pt idx="7432">8418</cx:pt>
          <cx:pt idx="7433">26703</cx:pt>
          <cx:pt idx="7434">23528</cx:pt>
          <cx:pt idx="7435">63805</cx:pt>
          <cx:pt idx="7436">21915</cx:pt>
          <cx:pt idx="7437">8292</cx:pt>
          <cx:pt idx="7438">43497</cx:pt>
          <cx:pt idx="7439">14093</cx:pt>
          <cx:pt idx="7440">20405</cx:pt>
          <cx:pt idx="7441">8973</cx:pt>
          <cx:pt idx="7442">682</cx:pt>
          <cx:pt idx="7443">1687</cx:pt>
          <cx:pt idx="7444">82</cx:pt>
          <cx:pt idx="7445">2175</cx:pt>
          <cx:pt idx="7446">78</cx:pt>
          <cx:pt idx="7447">6609</cx:pt>
          <cx:pt idx="7448">22966</cx:pt>
          <cx:pt idx="7449">12101</cx:pt>
          <cx:pt idx="7450">28403</cx:pt>
          <cx:pt idx="7451">786</cx:pt>
          <cx:pt idx="7452">1025</cx:pt>
          <cx:pt idx="7453">758</cx:pt>
          <cx:pt idx="7454">943</cx:pt>
          <cx:pt idx="7455">848</cx:pt>
          <cx:pt idx="7456">1554</cx:pt>
          <cx:pt idx="7457">1298</cx:pt>
          <cx:pt idx="7458">856</cx:pt>
          <cx:pt idx="7459">670</cx:pt>
          <cx:pt idx="7460">1564</cx:pt>
          <cx:pt idx="7461">630</cx:pt>
          <cx:pt idx="7462">1184</cx:pt>
          <cx:pt idx="7463">720</cx:pt>
          <cx:pt idx="7464">730</cx:pt>
          <cx:pt idx="7465">952</cx:pt>
          <cx:pt idx="7466">667</cx:pt>
          <cx:pt idx="7467">642</cx:pt>
          <cx:pt idx="7468">592</cx:pt>
          <cx:pt idx="7469">848</cx:pt>
          <cx:pt idx="7470">1436</cx:pt>
          <cx:pt idx="7471">21742</cx:pt>
          <cx:pt idx="7472">224684</cx:pt>
          <cx:pt idx="7473">2997</cx:pt>
          <cx:pt idx="7474">169093</cx:pt>
          <cx:pt idx="7475">2951</cx:pt>
          <cx:pt idx="7476">3071</cx:pt>
          <cx:pt idx="7477">2354</cx:pt>
          <cx:pt idx="7478">2686</cx:pt>
          <cx:pt idx="7479">1944</cx:pt>
          <cx:pt idx="7480">3031</cx:pt>
          <cx:pt idx="7481">2343</cx:pt>
          <cx:pt idx="7482">4887</cx:pt>
          <cx:pt idx="7483">2787</cx:pt>
          <cx:pt idx="7484">1784</cx:pt>
          <cx:pt idx="7485">1556</cx:pt>
          <cx:pt idx="7486">4178</cx:pt>
          <cx:pt idx="7487">1668</cx:pt>
          <cx:pt idx="7488">9106</cx:pt>
          <cx:pt idx="7489">2849</cx:pt>
          <cx:pt idx="7490">3094</cx:pt>
          <cx:pt idx="7491">2518</cx:pt>
          <cx:pt idx="7492">4707</cx:pt>
          <cx:pt idx="7493">936</cx:pt>
          <cx:pt idx="7494">560</cx:pt>
          <cx:pt idx="7495">2275</cx:pt>
          <cx:pt idx="7496">3701</cx:pt>
          <cx:pt idx="7497">3623</cx:pt>
          <cx:pt idx="7498">17227</cx:pt>
          <cx:pt idx="7499">91</cx:pt>
          <cx:pt idx="7500">41</cx:pt>
          <cx:pt idx="7501">567</cx:pt>
          <cx:pt idx="7502">134059</cx:pt>
          <cx:pt idx="7503">5873</cx:pt>
          <cx:pt idx="7504">850</cx:pt>
          <cx:pt idx="7505">1980</cx:pt>
          <cx:pt idx="7506">2648</cx:pt>
          <cx:pt idx="7507">2010</cx:pt>
          <cx:pt idx="7508">3656</cx:pt>
          <cx:pt idx="7509">2912</cx:pt>
          <cx:pt idx="7510">6027</cx:pt>
          <cx:pt idx="7511">3124</cx:pt>
          <cx:pt idx="7512">3751</cx:pt>
          <cx:pt idx="7513">4360</cx:pt>
          <cx:pt idx="7514">2127</cx:pt>
          <cx:pt idx="7515">2721</cx:pt>
          <cx:pt idx="7516">4887</cx:pt>
          <cx:pt idx="7517">6863</cx:pt>
          <cx:pt idx="7518">5851</cx:pt>
          <cx:pt idx="7519">1220</cx:pt>
          <cx:pt idx="7520">10038</cx:pt>
          <cx:pt idx="7521">15342</cx:pt>
          <cx:pt idx="7522">3163</cx:pt>
          <cx:pt idx="7523">9855</cx:pt>
          <cx:pt idx="7524">2091</cx:pt>
          <cx:pt idx="7525">114</cx:pt>
          <cx:pt idx="7526">2506</cx:pt>
          <cx:pt idx="7527">5187</cx:pt>
          <cx:pt idx="7528">519</cx:pt>
          <cx:pt idx="7529">1097</cx:pt>
          <cx:pt idx="7530">1658</cx:pt>
          <cx:pt idx="7531">12</cx:pt>
          <cx:pt idx="7532">1050</cx:pt>
          <cx:pt idx="7533">5272</cx:pt>
          <cx:pt idx="7534">818</cx:pt>
          <cx:pt idx="7535">76</cx:pt>
          <cx:pt idx="7536">692</cx:pt>
          <cx:pt idx="7537">295</cx:pt>
          <cx:pt idx="7538">436</cx:pt>
          <cx:pt idx="7539">4213</cx:pt>
          <cx:pt idx="7540">5440</cx:pt>
          <cx:pt idx="7541">12335</cx:pt>
          <cx:pt idx="7542">215237</cx:pt>
          <cx:pt idx="7543">8512</cx:pt>
          <cx:pt idx="7544">5504</cx:pt>
          <cx:pt idx="7545">1434</cx:pt>
          <cx:pt idx="7546">4125</cx:pt>
          <cx:pt idx="7547">512</cx:pt>
          <cx:pt idx="7548">23287</cx:pt>
          <cx:pt idx="7549">33922</cx:pt>
          <cx:pt idx="7550">36621</cx:pt>
          <cx:pt idx="7551">38933</cx:pt>
          <cx:pt idx="7552">1224</cx:pt>
          <cx:pt idx="7553">652</cx:pt>
          <cx:pt idx="7554">39463</cx:pt>
          <cx:pt idx="7555">6049</cx:pt>
          <cx:pt idx="7556">1826</cx:pt>
          <cx:pt idx="7557">5629</cx:pt>
          <cx:pt idx="7558">4596</cx:pt>
          <cx:pt idx="7559">5791</cx:pt>
          <cx:pt idx="7560">36161</cx:pt>
          <cx:pt idx="7561">1763</cx:pt>
          <cx:pt idx="7562">1209</cx:pt>
          <cx:pt idx="7563">369</cx:pt>
          <cx:pt idx="7564">2815</cx:pt>
          <cx:pt idx="7565">201</cx:pt>
          <cx:pt idx="7566">217</cx:pt>
          <cx:pt idx="7567">1874</cx:pt>
          <cx:pt idx="7568">720</cx:pt>
          <cx:pt idx="7569">984</cx:pt>
          <cx:pt idx="7570">840</cx:pt>
          <cx:pt idx="7571">1534</cx:pt>
          <cx:pt idx="7572">1855</cx:pt>
          <cx:pt idx="7573">876</cx:pt>
          <cx:pt idx="7574">23</cx:pt>
          <cx:pt idx="7575">875</cx:pt>
          <cx:pt idx="7576">1169</cx:pt>
          <cx:pt idx="7577">923</cx:pt>
          <cx:pt idx="7578">1401</cx:pt>
          <cx:pt idx="7579">1696</cx:pt>
          <cx:pt idx="7580">1588</cx:pt>
          <cx:pt idx="7581">1676</cx:pt>
          <cx:pt idx="7582">1542</cx:pt>
          <cx:pt idx="7583">728</cx:pt>
          <cx:pt idx="7584">1350</cx:pt>
          <cx:pt idx="7585">901</cx:pt>
          <cx:pt idx="7586">1742</cx:pt>
          <cx:pt idx="7587">1039</cx:pt>
          <cx:pt idx="7588">898</cx:pt>
          <cx:pt idx="7589">926</cx:pt>
          <cx:pt idx="7590">1489</cx:pt>
          <cx:pt idx="7591">1258</cx:pt>
          <cx:pt idx="7592">2182</cx:pt>
          <cx:pt idx="7593">1463</cx:pt>
          <cx:pt idx="7594">2326</cx:pt>
          <cx:pt idx="7595">2120</cx:pt>
          <cx:pt idx="7596">1605</cx:pt>
          <cx:pt idx="7597">1832</cx:pt>
          <cx:pt idx="7598">912</cx:pt>
          <cx:pt idx="7599">2019</cx:pt>
          <cx:pt idx="7600">1794</cx:pt>
          <cx:pt idx="7601">1230</cx:pt>
          <cx:pt idx="7602">1175</cx:pt>
          <cx:pt idx="7603">1379</cx:pt>
          <cx:pt idx="7604">2110</cx:pt>
          <cx:pt idx="7605">1281</cx:pt>
          <cx:pt idx="7606">3229</cx:pt>
          <cx:pt idx="7607">749</cx:pt>
          <cx:pt idx="7608">1686</cx:pt>
          <cx:pt idx="7609">2043</cx:pt>
          <cx:pt idx="7610">1430</cx:pt>
          <cx:pt idx="7611">1073</cx:pt>
          <cx:pt idx="7612">1902</cx:pt>
          <cx:pt idx="7613">2199</cx:pt>
          <cx:pt idx="7614">1172</cx:pt>
          <cx:pt idx="7615">1167</cx:pt>
          <cx:pt idx="7616">1515</cx:pt>
          <cx:pt idx="7617">1141</cx:pt>
          <cx:pt idx="7618">1555</cx:pt>
          <cx:pt idx="7619">1259</cx:pt>
          <cx:pt idx="7620">1410</cx:pt>
          <cx:pt idx="7621">2211</cx:pt>
          <cx:pt idx="7622">1214</cx:pt>
          <cx:pt idx="7623">1691</cx:pt>
          <cx:pt idx="7624">1863</cx:pt>
          <cx:pt idx="7625">3839</cx:pt>
          <cx:pt idx="7626">1462</cx:pt>
          <cx:pt idx="7627">1462</cx:pt>
          <cx:pt idx="7628">2335</cx:pt>
          <cx:pt idx="7629">1991</cx:pt>
          <cx:pt idx="7630">2100</cx:pt>
          <cx:pt idx="7631">2182</cx:pt>
          <cx:pt idx="7632">2219</cx:pt>
          <cx:pt idx="7633">1300</cx:pt>
          <cx:pt idx="7634">1285</cx:pt>
          <cx:pt idx="7635">2257</cx:pt>
          <cx:pt idx="7636">2006</cx:pt>
          <cx:pt idx="7637">3191</cx:pt>
          <cx:pt idx="7638">1556</cx:pt>
          <cx:pt idx="7639">1823</cx:pt>
          <cx:pt idx="7640">1792</cx:pt>
          <cx:pt idx="7641">1948</cx:pt>
          <cx:pt idx="7642">1230</cx:pt>
          <cx:pt idx="7643">1800</cx:pt>
          <cx:pt idx="7644">1760</cx:pt>
          <cx:pt idx="7645">1333</cx:pt>
          <cx:pt idx="7646">2010</cx:pt>
          <cx:pt idx="7647">1755</cx:pt>
          <cx:pt idx="7648">204</cx:pt>
          <cx:pt idx="7649">72</cx:pt>
          <cx:pt idx="7650">1305</cx:pt>
          <cx:pt idx="7651">1184</cx:pt>
          <cx:pt idx="7652">1485</cx:pt>
          <cx:pt idx="7653">1085</cx:pt>
          <cx:pt idx="7654">2306</cx:pt>
          <cx:pt idx="7655">1294</cx:pt>
          <cx:pt idx="7656">1692</cx:pt>
          <cx:pt idx="7657">2258</cx:pt>
          <cx:pt idx="7658">1865</cx:pt>
          <cx:pt idx="7659">1449</cx:pt>
          <cx:pt idx="7660">1558</cx:pt>
          <cx:pt idx="7661">1772</cx:pt>
          <cx:pt idx="7662">2051</cx:pt>
          <cx:pt idx="7663">1333</cx:pt>
          <cx:pt idx="7664">1310</cx:pt>
          <cx:pt idx="7665">1307</cx:pt>
          <cx:pt idx="7666">1033</cx:pt>
          <cx:pt idx="7667">1214</cx:pt>
          <cx:pt idx="7668">2642</cx:pt>
          <cx:pt idx="7669">1738</cx:pt>
          <cx:pt idx="7670">1038</cx:pt>
          <cx:pt idx="7671">1122</cx:pt>
          <cx:pt idx="7672">605</cx:pt>
          <cx:pt idx="7673">1472</cx:pt>
          <cx:pt idx="7674">36990</cx:pt>
          <cx:pt idx="7675">3278</cx:pt>
          <cx:pt idx="7676">10349</cx:pt>
          <cx:pt idx="7677">343</cx:pt>
          <cx:pt idx="7678">75</cx:pt>
          <cx:pt idx="7679">487</cx:pt>
          <cx:pt idx="7680">1477</cx:pt>
          <cx:pt idx="7681">925</cx:pt>
          <cx:pt idx="7682">551</cx:pt>
          <cx:pt idx="7683">3736</cx:pt>
          <cx:pt idx="7684">996</cx:pt>
          <cx:pt idx="7685">1759</cx:pt>
          <cx:pt idx="7686">1378</cx:pt>
          <cx:pt idx="7687">1834</cx:pt>
          <cx:pt idx="7688">8865</cx:pt>
          <cx:pt idx="7689">15047</cx:pt>
          <cx:pt idx="7690">1472</cx:pt>
          <cx:pt idx="7691">30400</cx:pt>
          <cx:pt idx="7692">5476</cx:pt>
          <cx:pt idx="7693">2001</cx:pt>
          <cx:pt idx="7694">912</cx:pt>
          <cx:pt idx="7695">38478</cx:pt>
          <cx:pt idx="7696">2103</cx:pt>
          <cx:pt idx="7697">2084</cx:pt>
          <cx:pt idx="7698">2804</cx:pt>
          <cx:pt idx="7699">3140</cx:pt>
          <cx:pt idx="7700">2196</cx:pt>
          <cx:pt idx="7701">5791</cx:pt>
          <cx:pt idx="7702">8871</cx:pt>
          <cx:pt idx="7703">12134</cx:pt>
          <cx:pt idx="7704">2789</cx:pt>
          <cx:pt idx="7705">977</cx:pt>
          <cx:pt idx="7706">1217</cx:pt>
          <cx:pt idx="7707">2231</cx:pt>
          <cx:pt idx="7708">12223</cx:pt>
          <cx:pt idx="7709">3092</cx:pt>
          <cx:pt idx="7710">2000</cx:pt>
          <cx:pt idx="7711">1239</cx:pt>
          <cx:pt idx="7712">4260</cx:pt>
          <cx:pt idx="7713">2144</cx:pt>
          <cx:pt idx="7714">5565</cx:pt>
          <cx:pt idx="7715">506</cx:pt>
          <cx:pt idx="7716">25127</cx:pt>
          <cx:pt idx="7717">3079</cx:pt>
          <cx:pt idx="7718">23</cx:pt>
          <cx:pt idx="7719">8586</cx:pt>
          <cx:pt idx="7720">15741</cx:pt>
          <cx:pt idx="7721">4412</cx:pt>
          <cx:pt idx="7722">591</cx:pt>
          <cx:pt idx="7723">5662</cx:pt>
          <cx:pt idx="7724">260</cx:pt>
          <cx:pt idx="7725">1201</cx:pt>
          <cx:pt idx="7726">2643</cx:pt>
          <cx:pt idx="7727">1583</cx:pt>
          <cx:pt idx="7728">9368</cx:pt>
          <cx:pt idx="7729">1045</cx:pt>
          <cx:pt idx="7730">4236</cx:pt>
          <cx:pt idx="7731">4416</cx:pt>
          <cx:pt idx="7732">232</cx:pt>
          <cx:pt idx="7733">2645</cx:pt>
          <cx:pt idx="7734">390931</cx:pt>
          <cx:pt idx="7735">261812</cx:pt>
          <cx:pt idx="7736">4262</cx:pt>
          <cx:pt idx="7737">953</cx:pt>
          <cx:pt idx="7738">5278</cx:pt>
          <cx:pt idx="7739">3916</cx:pt>
          <cx:pt idx="7740">950</cx:pt>
          <cx:pt idx="7741">5936</cx:pt>
          <cx:pt idx="7742">9831</cx:pt>
          <cx:pt idx="7743">5005</cx:pt>
          <cx:pt idx="7744">7486</cx:pt>
          <cx:pt idx="7745">5865</cx:pt>
          <cx:pt idx="7746">305</cx:pt>
          <cx:pt idx="7747">1158</cx:pt>
          <cx:pt idx="7748">93</cx:pt>
          <cx:pt idx="7749">1457</cx:pt>
          <cx:pt idx="7750">24954</cx:pt>
          <cx:pt idx="7751">22401</cx:pt>
          <cx:pt idx="7752">601</cx:pt>
          <cx:pt idx="7753">863</cx:pt>
          <cx:pt idx="7754">885</cx:pt>
          <cx:pt idx="7755">2172</cx:pt>
          <cx:pt idx="7756">924</cx:pt>
          <cx:pt idx="7757">1272</cx:pt>
          <cx:pt idx="7758">23549</cx:pt>
          <cx:pt idx="7759">39395</cx:pt>
          <cx:pt idx="7760">2192</cx:pt>
          <cx:pt idx="7761">3567</cx:pt>
          <cx:pt idx="7762">1756</cx:pt>
          <cx:pt idx="7763">801</cx:pt>
          <cx:pt idx="7764">877</cx:pt>
          <cx:pt idx="7765">760</cx:pt>
          <cx:pt idx="7766">1317</cx:pt>
          <cx:pt idx="7767">981</cx:pt>
          <cx:pt idx="7768">1237</cx:pt>
          <cx:pt idx="7769">803</cx:pt>
          <cx:pt idx="7770">1008</cx:pt>
          <cx:pt idx="7771">1488</cx:pt>
          <cx:pt idx="7772">1328</cx:pt>
          <cx:pt idx="7773">1737</cx:pt>
          <cx:pt idx="7774">1310</cx:pt>
          <cx:pt idx="7775">2098</cx:pt>
          <cx:pt idx="7776">2534</cx:pt>
          <cx:pt idx="7777">1035</cx:pt>
          <cx:pt idx="7778">1817</cx:pt>
          <cx:pt idx="7779">5008</cx:pt>
          <cx:pt idx="7780">243074</cx:pt>
          <cx:pt idx="7781">7040</cx:pt>
          <cx:pt idx="7782">19329</cx:pt>
          <cx:pt idx="7783">175055</cx:pt>
          <cx:pt idx="7784">23127</cx:pt>
          <cx:pt idx="7785">68695</cx:pt>
          <cx:pt idx="7786">8999</cx:pt>
          <cx:pt idx="7787">16694</cx:pt>
          <cx:pt idx="7788">434</cx:pt>
          <cx:pt idx="7789">2123</cx:pt>
          <cx:pt idx="7790">1420</cx:pt>
          <cx:pt idx="7791">1481</cx:pt>
          <cx:pt idx="7792">3136</cx:pt>
          <cx:pt idx="7793">3406</cx:pt>
          <cx:pt idx="7794">2837</cx:pt>
          <cx:pt idx="7795">830</cx:pt>
          <cx:pt idx="7796">2683</cx:pt>
          <cx:pt idx="7797">1010</cx:pt>
          <cx:pt idx="7798">2005</cx:pt>
          <cx:pt idx="7799">10442</cx:pt>
          <cx:pt idx="7800">1714</cx:pt>
          <cx:pt idx="7801">7885</cx:pt>
          <cx:pt idx="7802">22168</cx:pt>
          <cx:pt idx="7803">25315</cx:pt>
          <cx:pt idx="7804">17172</cx:pt>
          <cx:pt idx="7805">58285</cx:pt>
          <cx:pt idx="7806">6607</cx:pt>
          <cx:pt idx="7807">3132</cx:pt>
          <cx:pt idx="7808">2293</cx:pt>
          <cx:pt idx="7809">2969</cx:pt>
          <cx:pt idx="7810">9704</cx:pt>
          <cx:pt idx="7811">48438</cx:pt>
          <cx:pt idx="7812">9799</cx:pt>
          <cx:pt idx="7813">78832</cx:pt>
          <cx:pt idx="7814">9344</cx:pt>
          <cx:pt idx="7815">1054</cx:pt>
          <cx:pt idx="7816">3686</cx:pt>
          <cx:pt idx="7817">9026</cx:pt>
          <cx:pt idx="7818">6188</cx:pt>
          <cx:pt idx="7819">502460</cx:pt>
          <cx:pt idx="7820">22232</cx:pt>
          <cx:pt idx="7821">43989</cx:pt>
          <cx:pt idx="7822">548</cx:pt>
          <cx:pt idx="7823">5451</cx:pt>
          <cx:pt idx="7824">1309</cx:pt>
          <cx:pt idx="7825">828</cx:pt>
          <cx:pt idx="7826">681</cx:pt>
          <cx:pt idx="7827">1935</cx:pt>
          <cx:pt idx="7828">1839</cx:pt>
          <cx:pt idx="7829">1197</cx:pt>
          <cx:pt idx="7830">18428</cx:pt>
          <cx:pt idx="7831">569</cx:pt>
          <cx:pt idx="7832">280</cx:pt>
          <cx:pt idx="7833">1591</cx:pt>
          <cx:pt idx="7834">17816</cx:pt>
          <cx:pt idx="7835">658</cx:pt>
          <cx:pt idx="7836">711</cx:pt>
          <cx:pt idx="7837">14649</cx:pt>
          <cx:pt idx="7838">13063</cx:pt>
          <cx:pt idx="7839">2364</cx:pt>
          <cx:pt idx="7840">3771</cx:pt>
          <cx:pt idx="7841">1262</cx:pt>
          <cx:pt idx="7842">201</cx:pt>
          <cx:pt idx="7843">10330</cx:pt>
          <cx:pt idx="7844">4927</cx:pt>
          <cx:pt idx="7845">3749</cx:pt>
          <cx:pt idx="7846">19500</cx:pt>
          <cx:pt idx="7847">1757</cx:pt>
          <cx:pt idx="7848">16472</cx:pt>
          <cx:pt idx="7849">7780</cx:pt>
          <cx:pt idx="7850">2019</cx:pt>
          <cx:pt idx="7851">3965</cx:pt>
          <cx:pt idx="7852">1819</cx:pt>
          <cx:pt idx="7853">11086</cx:pt>
          <cx:pt idx="7854">6</cx:pt>
          <cx:pt idx="7855">13007</cx:pt>
          <cx:pt idx="7856">3584</cx:pt>
          <cx:pt idx="7857">11874</cx:pt>
          <cx:pt idx="7858">35259</cx:pt>
          <cx:pt idx="7859">1272</cx:pt>
          <cx:pt idx="7860">32183</cx:pt>
          <cx:pt idx="7861">53105</cx:pt>
          <cx:pt idx="7862">1720</cx:pt>
          <cx:pt idx="7863">1525</cx:pt>
          <cx:pt idx="7864">2573</cx:pt>
          <cx:pt idx="7865">93</cx:pt>
          <cx:pt idx="7866">6646</cx:pt>
          <cx:pt idx="7867">2748</cx:pt>
          <cx:pt idx="7868">6462</cx:pt>
          <cx:pt idx="7869">9543</cx:pt>
          <cx:pt idx="7870">24381</cx:pt>
          <cx:pt idx="7871">5203</cx:pt>
          <cx:pt idx="7872">1490</cx:pt>
          <cx:pt idx="7873">46833</cx:pt>
          <cx:pt idx="7874">53923</cx:pt>
          <cx:pt idx="7875">26</cx:pt>
          <cx:pt idx="7876">31192</cx:pt>
          <cx:pt idx="7877">28075</cx:pt>
          <cx:pt idx="7878">7913</cx:pt>
          <cx:pt idx="7879">5060</cx:pt>
          <cx:pt idx="7880">11639</cx:pt>
          <cx:pt idx="7881">47790</cx:pt>
          <cx:pt idx="7882">6324</cx:pt>
          <cx:pt idx="7883">599</cx:pt>
          <cx:pt idx="7884">259</cx:pt>
          <cx:pt idx="7885">12913</cx:pt>
          <cx:pt idx="7886">8754</cx:pt>
          <cx:pt idx="7887">7661</cx:pt>
          <cx:pt idx="7888">12037</cx:pt>
          <cx:pt idx="7889">10310</cx:pt>
          <cx:pt idx="7890">10263</cx:pt>
          <cx:pt idx="7891">23036</cx:pt>
          <cx:pt idx="7892">1061</cx:pt>
          <cx:pt idx="7893">3505</cx:pt>
          <cx:pt idx="7894">13142</cx:pt>
          <cx:pt idx="7895">5984</cx:pt>
          <cx:pt idx="7896">468</cx:pt>
          <cx:pt idx="7897">1533</cx:pt>
          <cx:pt idx="7898">2081</cx:pt>
          <cx:pt idx="7899">6165</cx:pt>
          <cx:pt idx="7900">160</cx:pt>
          <cx:pt idx="7901">15737</cx:pt>
          <cx:pt idx="7902">124037</cx:pt>
          <cx:pt idx="7903">208</cx:pt>
          <cx:pt idx="7904">4824</cx:pt>
          <cx:pt idx="7905">759</cx:pt>
          <cx:pt idx="7906">399</cx:pt>
          <cx:pt idx="7907">617</cx:pt>
          <cx:pt idx="7908">794</cx:pt>
          <cx:pt idx="7909">558</cx:pt>
          <cx:pt idx="7910">593</cx:pt>
          <cx:pt idx="7911">551</cx:pt>
          <cx:pt idx="7912">616</cx:pt>
          <cx:pt idx="7913">793</cx:pt>
          <cx:pt idx="7914">946</cx:pt>
          <cx:pt idx="7915">880</cx:pt>
          <cx:pt idx="7916">1088</cx:pt>
          <cx:pt idx="7917">1255</cx:pt>
          <cx:pt idx="7918">757</cx:pt>
          <cx:pt idx="7919">671</cx:pt>
          <cx:pt idx="7920">609</cx:pt>
          <cx:pt idx="7921">1131</cx:pt>
          <cx:pt idx="7922">1674</cx:pt>
          <cx:pt idx="7923">763</cx:pt>
          <cx:pt idx="7924">360</cx:pt>
          <cx:pt idx="7925">6342</cx:pt>
          <cx:pt idx="7926">5525</cx:pt>
          <cx:pt idx="7927">87853</cx:pt>
          <cx:pt idx="7928">4762</cx:pt>
          <cx:pt idx="7929">495</cx:pt>
          <cx:pt idx="7930">116426</cx:pt>
          <cx:pt idx="7931">34378</cx:pt>
          <cx:pt idx="7932">206</cx:pt>
          <cx:pt idx="7933">81</cx:pt>
          <cx:pt idx="7934">9530</cx:pt>
          <cx:pt idx="7935">19167</cx:pt>
          <cx:pt idx="7936">1530</cx:pt>
          <cx:pt idx="7937">924</cx:pt>
          <cx:pt idx="7938">27977</cx:pt>
          <cx:pt idx="7939">4159</cx:pt>
          <cx:pt idx="7940">3152</cx:pt>
          <cx:pt idx="7941">21474</cx:pt>
          <cx:pt idx="7942">1201</cx:pt>
          <cx:pt idx="7943">11576</cx:pt>
          <cx:pt idx="7944">8811</cx:pt>
          <cx:pt idx="7945">3173</cx:pt>
          <cx:pt idx="7946">5975</cx:pt>
          <cx:pt idx="7947">1429</cx:pt>
          <cx:pt idx="7948">40277</cx:pt>
          <cx:pt idx="7949">24682</cx:pt>
          <cx:pt idx="7950">178218</cx:pt>
          <cx:pt idx="7951">9050</cx:pt>
          <cx:pt idx="7952">172891</cx:pt>
          <cx:pt idx="7953">103461</cx:pt>
          <cx:pt idx="7954">25951</cx:pt>
          <cx:pt idx="7955">424737</cx:pt>
          <cx:pt idx="7956">4091</cx:pt>
          <cx:pt idx="7957">3737</cx:pt>
          <cx:pt idx="7958">11775</cx:pt>
          <cx:pt idx="7959">28959</cx:pt>
          <cx:pt idx="7960">423125</cx:pt>
          <cx:pt idx="7961">42301</cx:pt>
          <cx:pt idx="7962">6340</cx:pt>
          <cx:pt idx="7963">8518</cx:pt>
          <cx:pt idx="7964">65194</cx:pt>
          <cx:pt idx="7965">194</cx:pt>
          <cx:pt idx="7966">1445</cx:pt>
          <cx:pt idx="7967">6608</cx:pt>
          <cx:pt idx="7968">96738</cx:pt>
          <cx:pt idx="7969">442520</cx:pt>
          <cx:pt idx="7970">494</cx:pt>
          <cx:pt idx="7971">757</cx:pt>
          <cx:pt idx="7972">4657</cx:pt>
          <cx:pt idx="7973">5019</cx:pt>
          <cx:pt idx="7974">239</cx:pt>
          <cx:pt idx="7975">306</cx:pt>
          <cx:pt idx="7976">6137</cx:pt>
          <cx:pt idx="7977">469</cx:pt>
          <cx:pt idx="7978">1512</cx:pt>
          <cx:pt idx="7979">897</cx:pt>
          <cx:pt idx="7980">365</cx:pt>
          <cx:pt idx="7981">60813</cx:pt>
          <cx:pt idx="7982">12608</cx:pt>
          <cx:pt idx="7983">43</cx:pt>
          <cx:pt idx="7984">4773</cx:pt>
          <cx:pt idx="7985">63890</cx:pt>
          <cx:pt idx="7986">7038</cx:pt>
          <cx:pt idx="7987">6532</cx:pt>
          <cx:pt idx="7988">250481</cx:pt>
          <cx:pt idx="7989">8985</cx:pt>
          <cx:pt idx="7990">326198</cx:pt>
          <cx:pt idx="7991">11053</cx:pt>
          <cx:pt idx="7992">518</cx:pt>
          <cx:pt idx="7993">306520</cx:pt>
          <cx:pt idx="7994">5152</cx:pt>
          <cx:pt idx="7995">23565</cx:pt>
          <cx:pt idx="7996">4173</cx:pt>
          <cx:pt idx="7997">158379</cx:pt>
          <cx:pt idx="7998">12906</cx:pt>
          <cx:pt idx="7999">82150</cx:pt>
          <cx:pt idx="8000">17175</cx:pt>
          <cx:pt idx="8001">59565</cx:pt>
          <cx:pt idx="8002">753218</cx:pt>
          <cx:pt idx="8003">61908</cx:pt>
          <cx:pt idx="8004">4577</cx:pt>
          <cx:pt idx="8005">1983</cx:pt>
          <cx:pt idx="8006">627</cx:pt>
          <cx:pt idx="8007">5325</cx:pt>
          <cx:pt idx="8008">1187</cx:pt>
          <cx:pt idx="8009">3263</cx:pt>
          <cx:pt idx="8010">75986</cx:pt>
          <cx:pt idx="8011">647</cx:pt>
          <cx:pt idx="8012">4448</cx:pt>
          <cx:pt idx="8013">36434</cx:pt>
          <cx:pt idx="8014">93296</cx:pt>
          <cx:pt idx="8015">319357</cx:pt>
          <cx:pt idx="8016">58030</cx:pt>
          <cx:pt idx="8017">12187</cx:pt>
          <cx:pt idx="8018">3449</cx:pt>
          <cx:pt idx="8019">6290</cx:pt>
          <cx:pt idx="8020">3249</cx:pt>
          <cx:pt idx="8021">18397</cx:pt>
          <cx:pt idx="8022">1207</cx:pt>
          <cx:pt idx="8023">8705</cx:pt>
          <cx:pt idx="8024">1084</cx:pt>
          <cx:pt idx="8025">2289</cx:pt>
          <cx:pt idx="8026">9235</cx:pt>
          <cx:pt idx="8027">1364</cx:pt>
          <cx:pt idx="8028">5556</cx:pt>
          <cx:pt idx="8029">82254</cx:pt>
          <cx:pt idx="8030">4670</cx:pt>
          <cx:pt idx="8031">5123</cx:pt>
          <cx:pt idx="8032">38413</cx:pt>
          <cx:pt idx="8033">6424</cx:pt>
          <cx:pt idx="8034">12793</cx:pt>
          <cx:pt idx="8035">81</cx:pt>
          <cx:pt idx="8036">9922</cx:pt>
          <cx:pt idx="8037">317923</cx:pt>
          <cx:pt idx="8038">267591</cx:pt>
          <cx:pt idx="8039">3129</cx:pt>
          <cx:pt idx="8040">15169</cx:pt>
          <cx:pt idx="8041">487</cx:pt>
          <cx:pt idx="8042">6245</cx:pt>
          <cx:pt idx="8043">8755</cx:pt>
          <cx:pt idx="8044">6999</cx:pt>
          <cx:pt idx="8045">4835</cx:pt>
          <cx:pt idx="8046">27758</cx:pt>
          <cx:pt idx="8047">25079</cx:pt>
          <cx:pt idx="8048">4211</cx:pt>
          <cx:pt idx="8049">10873</cx:pt>
          <cx:pt idx="8050">7992</cx:pt>
          <cx:pt idx="8051">1179</cx:pt>
          <cx:pt idx="8052">3456</cx:pt>
          <cx:pt idx="8053">25797</cx:pt>
          <cx:pt idx="8054">1367</cx:pt>
          <cx:pt idx="8055">58460</cx:pt>
          <cx:pt idx="8056">10057</cx:pt>
          <cx:pt idx="8057">12814</cx:pt>
          <cx:pt idx="8058">177674</cx:pt>
          <cx:pt idx="8059">8537</cx:pt>
          <cx:pt idx="8060">9897</cx:pt>
          <cx:pt idx="8061">3140</cx:pt>
          <cx:pt idx="8062">1772</cx:pt>
          <cx:pt idx="8063">4612</cx:pt>
          <cx:pt idx="8064">2995</cx:pt>
          <cx:pt idx="8065">4295</cx:pt>
          <cx:pt idx="8066">146321</cx:pt>
          <cx:pt idx="8067">293717</cx:pt>
          <cx:pt idx="8068">10741</cx:pt>
          <cx:pt idx="8069">722</cx:pt>
          <cx:pt idx="8070">992</cx:pt>
          <cx:pt idx="8071">1284</cx:pt>
          <cx:pt idx="8072">21415</cx:pt>
          <cx:pt idx="8073">823</cx:pt>
          <cx:pt idx="8074">1953</cx:pt>
          <cx:pt idx="8075">8922</cx:pt>
          <cx:pt idx="8076">2532</cx:pt>
          <cx:pt idx="8077">161811</cx:pt>
          <cx:pt idx="8078">9666</cx:pt>
          <cx:pt idx="8079">8998</cx:pt>
          <cx:pt idx="8080">485</cx:pt>
          <cx:pt idx="8081">1451</cx:pt>
          <cx:pt idx="8082">1008</cx:pt>
          <cx:pt idx="8083">5386</cx:pt>
          <cx:pt idx="8084">515</cx:pt>
          <cx:pt idx="8085">794</cx:pt>
          <cx:pt idx="8086">18793</cx:pt>
          <cx:pt idx="8087">5289</cx:pt>
          <cx:pt idx="8088">7926</cx:pt>
          <cx:pt idx="8089">11105</cx:pt>
          <cx:pt idx="8090">7857</cx:pt>
          <cx:pt idx="8091">2061</cx:pt>
          <cx:pt idx="8092">13459</cx:pt>
          <cx:pt idx="8093">14096</cx:pt>
          <cx:pt idx="8094">103640</cx:pt>
          <cx:pt idx="8095">3073</cx:pt>
          <cx:pt idx="8096">291</cx:pt>
          <cx:pt idx="8097">4536</cx:pt>
          <cx:pt idx="8098">14000</cx:pt>
          <cx:pt idx="8099">3429</cx:pt>
          <cx:pt idx="8100">4635</cx:pt>
          <cx:pt idx="8101">4886</cx:pt>
          <cx:pt idx="8102">7434</cx:pt>
          <cx:pt idx="8103">5839</cx:pt>
          <cx:pt idx="8104">1336</cx:pt>
          <cx:pt idx="8105">1344</cx:pt>
          <cx:pt idx="8106">2323</cx:pt>
          <cx:pt idx="8107">423</cx:pt>
          <cx:pt idx="8108">2038</cx:pt>
          <cx:pt idx="8109">66</cx:pt>
          <cx:pt idx="8110">124</cx:pt>
          <cx:pt idx="8111">70</cx:pt>
          <cx:pt idx="8112">94</cx:pt>
          <cx:pt idx="8113">1283</cx:pt>
          <cx:pt idx="8114">17968</cx:pt>
          <cx:pt idx="8115">27362</cx:pt>
          <cx:pt idx="8116">24468</cx:pt>
          <cx:pt idx="8117">87385</cx:pt>
          <cx:pt idx="8118">9692</cx:pt>
          <cx:pt idx="8119">358</cx:pt>
          <cx:pt idx="8120">272</cx:pt>
          <cx:pt idx="8121">14426</cx:pt>
          <cx:pt idx="8122">3445</cx:pt>
          <cx:pt idx="8123">8537</cx:pt>
          <cx:pt idx="8124">10664</cx:pt>
          <cx:pt idx="8125">9263</cx:pt>
          <cx:pt idx="8126">20805</cx:pt>
          <cx:pt idx="8127">659</cx:pt>
          <cx:pt idx="8128">4167</cx:pt>
          <cx:pt idx="8129">557</cx:pt>
          <cx:pt idx="8130">2025</cx:pt>
          <cx:pt idx="8131">1725</cx:pt>
          <cx:pt idx="8132">16650</cx:pt>
          <cx:pt idx="8133">14233</cx:pt>
          <cx:pt idx="8134">149350</cx:pt>
          <cx:pt idx="8135">5305</cx:pt>
          <cx:pt idx="8136">1026</cx:pt>
          <cx:pt idx="8137">8674</cx:pt>
          <cx:pt idx="8138">3855</cx:pt>
          <cx:pt idx="8139">16592</cx:pt>
          <cx:pt idx="8140">67</cx:pt>
          <cx:pt idx="8141">4167</cx:pt>
          <cx:pt idx="8142">1527</cx:pt>
          <cx:pt idx="8143">1643</cx:pt>
          <cx:pt idx="8144">2459</cx:pt>
          <cx:pt idx="8145">1459</cx:pt>
          <cx:pt idx="8146">2645</cx:pt>
          <cx:pt idx="8147">1704</cx:pt>
          <cx:pt idx="8148">929</cx:pt>
          <cx:pt idx="8149">1461</cx:pt>
          <cx:pt idx="8150">4286</cx:pt>
          <cx:pt idx="8151">1445</cx:pt>
          <cx:pt idx="8152">1491</cx:pt>
          <cx:pt idx="8153">2973</cx:pt>
          <cx:pt idx="8154">1600</cx:pt>
          <cx:pt idx="8155">978</cx:pt>
          <cx:pt idx="8156">3389</cx:pt>
          <cx:pt idx="8157">3331</cx:pt>
          <cx:pt idx="8158">1683</cx:pt>
          <cx:pt idx="8159">1083</cx:pt>
          <cx:pt idx="8160">2520</cx:pt>
          <cx:pt idx="8161">1165</cx:pt>
          <cx:pt idx="8162">1726</cx:pt>
          <cx:pt idx="8163">7133</cx:pt>
          <cx:pt idx="8164">1727</cx:pt>
          <cx:pt idx="8165">1102</cx:pt>
          <cx:pt idx="8166">2032</cx:pt>
          <cx:pt idx="8167">2054</cx:pt>
          <cx:pt idx="8168">3659</cx:pt>
          <cx:pt idx="8169">1035</cx:pt>
          <cx:pt idx="8170">2952</cx:pt>
          <cx:pt idx="8171">10028</cx:pt>
          <cx:pt idx="8172">1730</cx:pt>
          <cx:pt idx="8173">1901</cx:pt>
          <cx:pt idx="8174">1414</cx:pt>
          <cx:pt idx="8175">1005</cx:pt>
          <cx:pt idx="8176">6407</cx:pt>
          <cx:pt idx="8177">2127</cx:pt>
          <cx:pt idx="8178">719</cx:pt>
          <cx:pt idx="8179">1265</cx:pt>
          <cx:pt idx="8180">1684</cx:pt>
          <cx:pt idx="8181">1175</cx:pt>
          <cx:pt idx="8182">2819</cx:pt>
          <cx:pt idx="8183">1342</cx:pt>
          <cx:pt idx="8184">2664</cx:pt>
          <cx:pt idx="8185">1138</cx:pt>
          <cx:pt idx="8186">11971</cx:pt>
          <cx:pt idx="8187">2179</cx:pt>
          <cx:pt idx="8188">1189</cx:pt>
          <cx:pt idx="8189">1432</cx:pt>
          <cx:pt idx="8190">1888</cx:pt>
          <cx:pt idx="8191">1256</cx:pt>
          <cx:pt idx="8192">2893</cx:pt>
          <cx:pt idx="8193">2510</cx:pt>
          <cx:pt idx="8194">1559</cx:pt>
          <cx:pt idx="8195">2909</cx:pt>
          <cx:pt idx="8196">2618</cx:pt>
          <cx:pt idx="8197">953</cx:pt>
          <cx:pt idx="8198">1323</cx:pt>
          <cx:pt idx="8199">1605</cx:pt>
          <cx:pt idx="8200">1723</cx:pt>
          <cx:pt idx="8201">1229</cx:pt>
          <cx:pt idx="8202">2281</cx:pt>
          <cx:pt idx="8203">1287</cx:pt>
          <cx:pt idx="8204">8312</cx:pt>
          <cx:pt idx="8205">1978</cx:pt>
          <cx:pt idx="8206">867</cx:pt>
          <cx:pt idx="8207">2035</cx:pt>
          <cx:pt idx="8208">1698</cx:pt>
          <cx:pt idx="8209">1916</cx:pt>
          <cx:pt idx="8210">1875</cx:pt>
          <cx:pt idx="8211">1305</cx:pt>
          <cx:pt idx="8212">1978</cx:pt>
          <cx:pt idx="8213">2687</cx:pt>
          <cx:pt idx="8214">1634</cx:pt>
          <cx:pt idx="8215">1327</cx:pt>
          <cx:pt idx="8216">2356</cx:pt>
          <cx:pt idx="8217">1558</cx:pt>
          <cx:pt idx="8218">2861</cx:pt>
          <cx:pt idx="8219">5036</cx:pt>
          <cx:pt idx="8220">3028</cx:pt>
          <cx:pt idx="8221">3933</cx:pt>
          <cx:pt idx="8222">2082</cx:pt>
          <cx:pt idx="8223">2027</cx:pt>
          <cx:pt idx="8224">1761</cx:pt>
          <cx:pt idx="8225">958</cx:pt>
          <cx:pt idx="8226">1218</cx:pt>
          <cx:pt idx="8227">1351</cx:pt>
          <cx:pt idx="8228">1455</cx:pt>
          <cx:pt idx="8229">3192</cx:pt>
          <cx:pt idx="8230">45131</cx:pt>
          <cx:pt idx="8231">876</cx:pt>
          <cx:pt idx="8232">49035</cx:pt>
          <cx:pt idx="8233">1064</cx:pt>
          <cx:pt idx="8234">571</cx:pt>
          <cx:pt idx="8235">367</cx:pt>
          <cx:pt idx="8236">199966</cx:pt>
          <cx:pt idx="8237">72811</cx:pt>
          <cx:pt idx="8238">2575</cx:pt>
          <cx:pt idx="8239">1458</cx:pt>
          <cx:pt idx="8240">4712</cx:pt>
          <cx:pt idx="8241">5756</cx:pt>
          <cx:pt idx="8242">5195</cx:pt>
          <cx:pt idx="8243">2264</cx:pt>
          <cx:pt idx="8244">198</cx:pt>
          <cx:pt idx="8245">1791</cx:pt>
          <cx:pt idx="8246">251</cx:pt>
          <cx:pt idx="8247">1773</cx:pt>
          <cx:pt idx="8248">2155</cx:pt>
          <cx:pt idx="8249">1898</cx:pt>
          <cx:pt idx="8250">700</cx:pt>
          <cx:pt idx="8251">9364</cx:pt>
          <cx:pt idx="8252">9888</cx:pt>
          <cx:pt idx="8253">2106</cx:pt>
          <cx:pt idx="8254">2974</cx:pt>
          <cx:pt idx="8255">6534</cx:pt>
          <cx:pt idx="8256">8020</cx:pt>
          <cx:pt idx="8257">959</cx:pt>
          <cx:pt idx="8258">3099</cx:pt>
          <cx:pt idx="8259">1473</cx:pt>
          <cx:pt idx="8260">14962</cx:pt>
          <cx:pt idx="8261">7529</cx:pt>
          <cx:pt idx="8262">36703</cx:pt>
          <cx:pt idx="8263">6403</cx:pt>
          <cx:pt idx="8264">13454</cx:pt>
          <cx:pt idx="8265">2998</cx:pt>
          <cx:pt idx="8266">2663</cx:pt>
          <cx:pt idx="8267">2418</cx:pt>
          <cx:pt idx="8268">446</cx:pt>
          <cx:pt idx="8269">1418</cx:pt>
          <cx:pt idx="8270">3746</cx:pt>
          <cx:pt idx="8271">1144</cx:pt>
          <cx:pt idx="8272">2149</cx:pt>
          <cx:pt idx="8273">10340</cx:pt>
          <cx:pt idx="8274">347</cx:pt>
          <cx:pt idx="8275">12058</cx:pt>
          <cx:pt idx="8276">5385</cx:pt>
          <cx:pt idx="8277">4248</cx:pt>
          <cx:pt idx="8278">664</cx:pt>
          <cx:pt idx="8279">3923</cx:pt>
          <cx:pt idx="8280">6068</cx:pt>
          <cx:pt idx="8281">2234</cx:pt>
          <cx:pt idx="8282">1319</cx:pt>
          <cx:pt idx="8283">4537</cx:pt>
          <cx:pt idx="8284">5943</cx:pt>
          <cx:pt idx="8285">343</cx:pt>
          <cx:pt idx="8286">17185</cx:pt>
          <cx:pt idx="8287">3321</cx:pt>
          <cx:pt idx="8288">582</cx:pt>
          <cx:pt idx="8289">68</cx:pt>
          <cx:pt idx="8290">288</cx:pt>
          <cx:pt idx="8291">988</cx:pt>
          <cx:pt idx="8292">405</cx:pt>
          <cx:pt idx="8293">4852</cx:pt>
          <cx:pt idx="8294">3855</cx:pt>
          <cx:pt idx="8295">32111</cx:pt>
          <cx:pt idx="8296">11664</cx:pt>
          <cx:pt idx="8297">12808</cx:pt>
          <cx:pt idx="8298">7484</cx:pt>
          <cx:pt idx="8299">7416</cx:pt>
          <cx:pt idx="8300">13806</cx:pt>
          <cx:pt idx="8301">3799</cx:pt>
          <cx:pt idx="8302">10313</cx:pt>
          <cx:pt idx="8303">8013</cx:pt>
          <cx:pt idx="8304">3736</cx:pt>
          <cx:pt idx="8305">4728</cx:pt>
          <cx:pt idx="8306">10514</cx:pt>
          <cx:pt idx="8307">38395</cx:pt>
          <cx:pt idx="8308">3785</cx:pt>
          <cx:pt idx="8309">8231</cx:pt>
          <cx:pt idx="8310">11806</cx:pt>
          <cx:pt idx="8311">84574</cx:pt>
          <cx:pt idx="8312">112984</cx:pt>
          <cx:pt idx="8313">2841</cx:pt>
          <cx:pt idx="8314">194</cx:pt>
          <cx:pt idx="8315">17805</cx:pt>
          <cx:pt idx="8316">50424</cx:pt>
          <cx:pt idx="8317">50285</cx:pt>
          <cx:pt idx="8318">10206</cx:pt>
          <cx:pt idx="8319">896</cx:pt>
          <cx:pt idx="8320">9122</cx:pt>
          <cx:pt idx="8321">167</cx:pt>
          <cx:pt idx="8322">326941</cx:pt>
          <cx:pt idx="8323">7308</cx:pt>
          <cx:pt idx="8324">1132</cx:pt>
          <cx:pt idx="8325">28381</cx:pt>
          <cx:pt idx="8326">154154</cx:pt>
          <cx:pt idx="8327">306</cx:pt>
          <cx:pt idx="8328">60</cx:pt>
          <cx:pt idx="8329">280</cx:pt>
          <cx:pt idx="8330">172</cx:pt>
          <cx:pt idx="8331">98</cx:pt>
          <cx:pt idx="8332">448</cx:pt>
          <cx:pt idx="8333">167</cx:pt>
          <cx:pt idx="8334">111</cx:pt>
          <cx:pt idx="8335">124</cx:pt>
          <cx:pt idx="8336">186</cx:pt>
          <cx:pt idx="8337">115</cx:pt>
          <cx:pt idx="8338">153</cx:pt>
          <cx:pt idx="8339">210</cx:pt>
          <cx:pt idx="8340">242</cx:pt>
          <cx:pt idx="8341">282</cx:pt>
          <cx:pt idx="8342">140</cx:pt>
          <cx:pt idx="8343">202</cx:pt>
          <cx:pt idx="8344">146</cx:pt>
          <cx:pt idx="8345">244</cx:pt>
          <cx:pt idx="8346">148</cx:pt>
          <cx:pt idx="8347">227</cx:pt>
          <cx:pt idx="8348">278</cx:pt>
          <cx:pt idx="8349">264</cx:pt>
          <cx:pt idx="8350">306</cx:pt>
          <cx:pt idx="8351">336</cx:pt>
          <cx:pt idx="8352">444</cx:pt>
          <cx:pt idx="8353">535</cx:pt>
          <cx:pt idx="8354">513</cx:pt>
          <cx:pt idx="8355">406</cx:pt>
          <cx:pt idx="8356">281</cx:pt>
          <cx:pt idx="8357">367</cx:pt>
          <cx:pt idx="8358">314</cx:pt>
          <cx:pt idx="8359">411</cx:pt>
          <cx:pt idx="8360">475</cx:pt>
          <cx:pt idx="8361">381</cx:pt>
          <cx:pt idx="8362">605</cx:pt>
          <cx:pt idx="8363">377</cx:pt>
          <cx:pt idx="8364">362</cx:pt>
          <cx:pt idx="8365">494</cx:pt>
          <cx:pt idx="8366">673</cx:pt>
          <cx:pt idx="8367">227</cx:pt>
          <cx:pt idx="8368">334</cx:pt>
          <cx:pt idx="8369">600</cx:pt>
          <cx:pt idx="8370">593</cx:pt>
          <cx:pt idx="8371">335</cx:pt>
          <cx:pt idx="8372">741</cx:pt>
          <cx:pt idx="8373">444</cx:pt>
          <cx:pt idx="8374">638</cx:pt>
          <cx:pt idx="8375">347</cx:pt>
          <cx:pt idx="8376">276</cx:pt>
          <cx:pt idx="8377">482</cx:pt>
          <cx:pt idx="8378">509</cx:pt>
          <cx:pt idx="8379">410</cx:pt>
          <cx:pt idx="8380">322</cx:pt>
          <cx:pt idx="8381">524</cx:pt>
          <cx:pt idx="8382">524</cx:pt>
          <cx:pt idx="8383">548</cx:pt>
          <cx:pt idx="8384">376</cx:pt>
          <cx:pt idx="8385">495</cx:pt>
          <cx:pt idx="8386">550</cx:pt>
          <cx:pt idx="8387">496</cx:pt>
          <cx:pt idx="8388">505</cx:pt>
          <cx:pt idx="8389">328</cx:pt>
          <cx:pt idx="8390">412</cx:pt>
          <cx:pt idx="8391">489</cx:pt>
          <cx:pt idx="8392">203</cx:pt>
          <cx:pt idx="8393">234</cx:pt>
          <cx:pt idx="8394">191</cx:pt>
          <cx:pt idx="8395">230</cx:pt>
          <cx:pt idx="8396">232</cx:pt>
          <cx:pt idx="8397">353</cx:pt>
          <cx:pt idx="8398">172</cx:pt>
          <cx:pt idx="8399">130</cx:pt>
          <cx:pt idx="8400">141</cx:pt>
          <cx:pt idx="8401">104</cx:pt>
          <cx:pt idx="8402">134</cx:pt>
          <cx:pt idx="8403">191</cx:pt>
          <cx:pt idx="8404">172</cx:pt>
          <cx:pt idx="8405">363</cx:pt>
          <cx:pt idx="8406">152</cx:pt>
          <cx:pt idx="8407">201</cx:pt>
          <cx:pt idx="8408">155</cx:pt>
          <cx:pt idx="8409">177</cx:pt>
          <cx:pt idx="8410">110</cx:pt>
          <cx:pt idx="8411">77</cx:pt>
          <cx:pt idx="8412">167</cx:pt>
          <cx:pt idx="8413">141</cx:pt>
          <cx:pt idx="8414">159</cx:pt>
          <cx:pt idx="8415">9580</cx:pt>
          <cx:pt idx="8416">34603</cx:pt>
          <cx:pt idx="8417">46951</cx:pt>
          <cx:pt idx="8418">5599</cx:pt>
          <cx:pt idx="8419">1404</cx:pt>
          <cx:pt idx="8420">7659</cx:pt>
          <cx:pt idx="8421">3344</cx:pt>
          <cx:pt idx="8422">14452</cx:pt>
          <cx:pt idx="8423">5478</cx:pt>
          <cx:pt idx="8424">14058</cx:pt>
          <cx:pt idx="8425">581</cx:pt>
          <cx:pt idx="8426">6823</cx:pt>
          <cx:pt idx="8427">195</cx:pt>
          <cx:pt idx="8428">2903</cx:pt>
          <cx:pt idx="8429">1837</cx:pt>
          <cx:pt idx="8430">1495</cx:pt>
          <cx:pt idx="8431">1507</cx:pt>
          <cx:pt idx="8432">2463</cx:pt>
          <cx:pt idx="8433">41</cx:pt>
          <cx:pt idx="8434">1131</cx:pt>
          <cx:pt idx="8435">4561</cx:pt>
          <cx:pt idx="8436">577</cx:pt>
          <cx:pt idx="8437">1144</cx:pt>
          <cx:pt idx="8438">6</cx:pt>
          <cx:pt idx="8439">1134</cx:pt>
          <cx:pt idx="8440">316</cx:pt>
          <cx:pt idx="8441">2581</cx:pt>
          <cx:pt idx="8442">23042</cx:pt>
          <cx:pt idx="8443">985</cx:pt>
          <cx:pt idx="8444">42131</cx:pt>
          <cx:pt idx="8445">726</cx:pt>
          <cx:pt idx="8446">28863</cx:pt>
          <cx:pt idx="8447">604</cx:pt>
          <cx:pt idx="8448">1238</cx:pt>
          <cx:pt idx="8449">3183</cx:pt>
          <cx:pt idx="8450">33668</cx:pt>
          <cx:pt idx="8451">3971</cx:pt>
          <cx:pt idx="8452">4616</cx:pt>
          <cx:pt idx="8453">1331</cx:pt>
          <cx:pt idx="8454">1461</cx:pt>
          <cx:pt idx="8455">267</cx:pt>
          <cx:pt idx="8456">1186</cx:pt>
          <cx:pt idx="8457">523</cx:pt>
          <cx:pt idx="8458">2579</cx:pt>
          <cx:pt idx="8459">1915</cx:pt>
          <cx:pt idx="8460">4279</cx:pt>
          <cx:pt idx="8461">1113</cx:pt>
          <cx:pt idx="8462">2345</cx:pt>
          <cx:pt idx="8463">1079</cx:pt>
          <cx:pt idx="8464">1276</cx:pt>
          <cx:pt idx="8465">1767</cx:pt>
          <cx:pt idx="8466">651</cx:pt>
          <cx:pt idx="8467">1285</cx:pt>
          <cx:pt idx="8468">1005</cx:pt>
          <cx:pt idx="8469">715</cx:pt>
          <cx:pt idx="8470">1115</cx:pt>
          <cx:pt idx="8471">1390</cx:pt>
          <cx:pt idx="8472">1413</cx:pt>
          <cx:pt idx="8473">65207</cx:pt>
          <cx:pt idx="8474">1596</cx:pt>
          <cx:pt idx="8475">4142</cx:pt>
          <cx:pt idx="8476">684</cx:pt>
          <cx:pt idx="8477">1875</cx:pt>
          <cx:pt idx="8478">1779</cx:pt>
          <cx:pt idx="8479">341</cx:pt>
          <cx:pt idx="8480">752</cx:pt>
          <cx:pt idx="8481">1082</cx:pt>
          <cx:pt idx="8482">2001</cx:pt>
          <cx:pt idx="8483">5175</cx:pt>
          <cx:pt idx="8484">3884</cx:pt>
          <cx:pt idx="8485">4884</cx:pt>
          <cx:pt idx="8486">2104</cx:pt>
          <cx:pt idx="8487">8133</cx:pt>
          <cx:pt idx="8488">1902</cx:pt>
          <cx:pt idx="8489">6794</cx:pt>
          <cx:pt idx="8490">3822</cx:pt>
          <cx:pt idx="8491">10103</cx:pt>
          <cx:pt idx="8492">5958</cx:pt>
          <cx:pt idx="8493">1677</cx:pt>
          <cx:pt idx="8494">4604</cx:pt>
          <cx:pt idx="8495">4324</cx:pt>
          <cx:pt idx="8496">5445</cx:pt>
          <cx:pt idx="8497">1433</cx:pt>
          <cx:pt idx="8498">4831</cx:pt>
          <cx:pt idx="8499">3141</cx:pt>
          <cx:pt idx="8500">1263</cx:pt>
          <cx:pt idx="8501">6215</cx:pt>
          <cx:pt idx="8502">5157</cx:pt>
          <cx:pt idx="8503">5232</cx:pt>
          <cx:pt idx="8504">6333</cx:pt>
          <cx:pt idx="8505">1374</cx:pt>
          <cx:pt idx="8506">6616</cx:pt>
          <cx:pt idx="8507">3553</cx:pt>
          <cx:pt idx="8508">6959</cx:pt>
          <cx:pt idx="8509">2724</cx:pt>
          <cx:pt idx="8510">3109</cx:pt>
          <cx:pt idx="8511">2360</cx:pt>
          <cx:pt idx="8512">3431</cx:pt>
          <cx:pt idx="8513">3428</cx:pt>
          <cx:pt idx="8514">5078</cx:pt>
          <cx:pt idx="8515">3709</cx:pt>
          <cx:pt idx="8516">2910</cx:pt>
          <cx:pt idx="8517">50439</cx:pt>
          <cx:pt idx="8518">9623</cx:pt>
          <cx:pt idx="8519">4166</cx:pt>
          <cx:pt idx="8520">873</cx:pt>
          <cx:pt idx="8521">680</cx:pt>
          <cx:pt idx="8522">179</cx:pt>
          <cx:pt idx="8523">8380</cx:pt>
          <cx:pt idx="8524">310068</cx:pt>
          <cx:pt idx="8525">67796</cx:pt>
          <cx:pt idx="8526">7327</cx:pt>
          <cx:pt idx="8527">206</cx:pt>
          <cx:pt idx="8528">1425</cx:pt>
          <cx:pt idx="8529">2146</cx:pt>
          <cx:pt idx="8530">2036</cx:pt>
          <cx:pt idx="8531">343</cx:pt>
          <cx:pt idx="8532">2772</cx:pt>
          <cx:pt idx="8533">263</cx:pt>
          <cx:pt idx="8534">296</cx:pt>
          <cx:pt idx="8535">285</cx:pt>
          <cx:pt idx="8536">6209</cx:pt>
          <cx:pt idx="8537">26978</cx:pt>
          <cx:pt idx="8538">76309</cx:pt>
          <cx:pt idx="8539">1033</cx:pt>
          <cx:pt idx="8540">874</cx:pt>
          <cx:pt idx="8541">25609</cx:pt>
          <cx:pt idx="8542">29165</cx:pt>
          <cx:pt idx="8543">83</cx:pt>
          <cx:pt idx="8544">2040</cx:pt>
          <cx:pt idx="8545">573</cx:pt>
          <cx:pt idx="8546">1004</cx:pt>
          <cx:pt idx="8547">7846</cx:pt>
          <cx:pt idx="8548">6608</cx:pt>
          <cx:pt idx="8549">2400</cx:pt>
          <cx:pt idx="8550">479</cx:pt>
          <cx:pt idx="8551">11</cx:pt>
          <cx:pt idx="8552">773</cx:pt>
          <cx:pt idx="8553">769</cx:pt>
          <cx:pt idx="8554">981</cx:pt>
          <cx:pt idx="8555">1378</cx:pt>
          <cx:pt idx="8556">2957</cx:pt>
          <cx:pt idx="8557">2464</cx:pt>
          <cx:pt idx="8558">20110</cx:pt>
          <cx:pt idx="8559">2717</cx:pt>
          <cx:pt idx="8560">2492</cx:pt>
          <cx:pt idx="8561">996</cx:pt>
          <cx:pt idx="8562">512</cx:pt>
          <cx:pt idx="8563">58027</cx:pt>
          <cx:pt idx="8564">6383</cx:pt>
          <cx:pt idx="8565">83271</cx:pt>
          <cx:pt idx="8566">13347</cx:pt>
          <cx:pt idx="8567">2244</cx:pt>
          <cx:pt idx="8568">29872</cx:pt>
          <cx:pt idx="8569">7933</cx:pt>
          <cx:pt idx="8570">2204</cx:pt>
          <cx:pt idx="8571">5701</cx:pt>
          <cx:pt idx="8572">4944</cx:pt>
          <cx:pt idx="8573">1068</cx:pt>
          <cx:pt idx="8574">68</cx:pt>
          <cx:pt idx="8575">284</cx:pt>
          <cx:pt idx="8576">2104</cx:pt>
          <cx:pt idx="8577">393</cx:pt>
          <cx:pt idx="8578">2260</cx:pt>
          <cx:pt idx="8579">91</cx:pt>
          <cx:pt idx="8580">117</cx:pt>
          <cx:pt idx="8581">187</cx:pt>
          <cx:pt idx="8582">137</cx:pt>
          <cx:pt idx="8583">184</cx:pt>
          <cx:pt idx="8584">210</cx:pt>
          <cx:pt idx="8585">123</cx:pt>
          <cx:pt idx="8586">83</cx:pt>
          <cx:pt idx="8587">119</cx:pt>
          <cx:pt idx="8588">87</cx:pt>
          <cx:pt idx="8589">93</cx:pt>
          <cx:pt idx="8590">105</cx:pt>
          <cx:pt idx="8591">110</cx:pt>
          <cx:pt idx="8592">4774</cx:pt>
          <cx:pt idx="8593">3695</cx:pt>
          <cx:pt idx="8594">2937</cx:pt>
          <cx:pt idx="8595">3370</cx:pt>
          <cx:pt idx="8596">2817</cx:pt>
          <cx:pt idx="8597">3301</cx:pt>
          <cx:pt idx="8598">3297</cx:pt>
          <cx:pt idx="8599">3180</cx:pt>
          <cx:pt idx="8600">3179</cx:pt>
          <cx:pt idx="8601">4017</cx:pt>
          <cx:pt idx="8602">3617</cx:pt>
          <cx:pt idx="8603">3668</cx:pt>
          <cx:pt idx="8604">3279</cx:pt>
          <cx:pt idx="8605">4509</cx:pt>
          <cx:pt idx="8606">4035</cx:pt>
          <cx:pt idx="8607">3964</cx:pt>
          <cx:pt idx="8608">5129</cx:pt>
          <cx:pt idx="8609">3881</cx:pt>
          <cx:pt idx="8610">3852</cx:pt>
          <cx:pt idx="8611">3111</cx:pt>
          <cx:pt idx="8612">3232</cx:pt>
          <cx:pt idx="8613">3981</cx:pt>
          <cx:pt idx="8614">4630</cx:pt>
          <cx:pt idx="8615">4224</cx:pt>
          <cx:pt idx="8616">4133</cx:pt>
          <cx:pt idx="8617">5202</cx:pt>
          <cx:pt idx="8618">3439</cx:pt>
          <cx:pt idx="8619">3934</cx:pt>
          <cx:pt idx="8620">4395</cx:pt>
          <cx:pt idx="8621">4172</cx:pt>
          <cx:pt idx="8622">4230</cx:pt>
          <cx:pt idx="8623">5690</cx:pt>
          <cx:pt idx="8624">4003</cx:pt>
          <cx:pt idx="8625">373</cx:pt>
          <cx:pt idx="8626">2326</cx:pt>
          <cx:pt idx="8627">3768</cx:pt>
          <cx:pt idx="8628">3468</cx:pt>
          <cx:pt idx="8629">4039</cx:pt>
          <cx:pt idx="8630">2246</cx:pt>
          <cx:pt idx="8631">2723</cx:pt>
          <cx:pt idx="8632">4218</cx:pt>
          <cx:pt idx="8633">2719</cx:pt>
          <cx:pt idx="8634">3518</cx:pt>
          <cx:pt idx="8635">3253</cx:pt>
          <cx:pt idx="8636">3103</cx:pt>
          <cx:pt idx="8637">3407</cx:pt>
          <cx:pt idx="8638">2651</cx:pt>
          <cx:pt idx="8639">3832</cx:pt>
          <cx:pt idx="8640">3176</cx:pt>
          <cx:pt idx="8641">6223</cx:pt>
          <cx:pt idx="8642">6116</cx:pt>
          <cx:pt idx="8643">4147</cx:pt>
          <cx:pt idx="8644">3809</cx:pt>
          <cx:pt idx="8645">3809</cx:pt>
          <cx:pt idx="8646">3997</cx:pt>
          <cx:pt idx="8647">4208</cx:pt>
          <cx:pt idx="8648">3160</cx:pt>
          <cx:pt idx="8649">3476</cx:pt>
          <cx:pt idx="8650">3615</cx:pt>
          <cx:pt idx="8651">4715</cx:pt>
          <cx:pt idx="8652">5160</cx:pt>
          <cx:pt idx="8653">3191</cx:pt>
          <cx:pt idx="8654">4385</cx:pt>
          <cx:pt idx="8655">3699</cx:pt>
          <cx:pt idx="8656">4174</cx:pt>
          <cx:pt idx="8657">4280</cx:pt>
          <cx:pt idx="8658">9658</cx:pt>
          <cx:pt idx="8659">6862</cx:pt>
          <cx:pt idx="8660">3148</cx:pt>
          <cx:pt idx="8661">3148</cx:pt>
          <cx:pt idx="8662">3271</cx:pt>
          <cx:pt idx="8663">3891</cx:pt>
          <cx:pt idx="8664">3891</cx:pt>
          <cx:pt idx="8665">3822</cx:pt>
          <cx:pt idx="8666">3203</cx:pt>
          <cx:pt idx="8667">2938</cx:pt>
          <cx:pt idx="8668">3535</cx:pt>
          <cx:pt idx="8669">3552</cx:pt>
          <cx:pt idx="8670">521</cx:pt>
          <cx:pt idx="8671">169</cx:pt>
          <cx:pt idx="8672">732</cx:pt>
          <cx:pt idx="8673">197</cx:pt>
          <cx:pt idx="8674">165</cx:pt>
          <cx:pt idx="8675">693</cx:pt>
          <cx:pt idx="8676">338</cx:pt>
          <cx:pt idx="8677">1594</cx:pt>
          <cx:pt idx="8678">920</cx:pt>
          <cx:pt idx="8679">1370</cx:pt>
          <cx:pt idx="8680">427</cx:pt>
          <cx:pt idx="8681">2851</cx:pt>
          <cx:pt idx="8682">22570</cx:pt>
          <cx:pt idx="8683">1302</cx:pt>
          <cx:pt idx="8684">7748</cx:pt>
          <cx:pt idx="8685">1533</cx:pt>
          <cx:pt idx="8686">2053</cx:pt>
          <cx:pt idx="8687">4675</cx:pt>
          <cx:pt idx="8688">19093</cx:pt>
          <cx:pt idx="8689">56721</cx:pt>
          <cx:pt idx="8690">28402</cx:pt>
          <cx:pt idx="8691">2621</cx:pt>
          <cx:pt idx="8692">6074</cx:pt>
          <cx:pt idx="8693">2635</cx:pt>
          <cx:pt idx="8694">531</cx:pt>
          <cx:pt idx="8695">3720</cx:pt>
          <cx:pt idx="8696">163</cx:pt>
          <cx:pt idx="8697">274</cx:pt>
          <cx:pt idx="8698">488</cx:pt>
          <cx:pt idx="8699">4995</cx:pt>
          <cx:pt idx="8700">58154</cx:pt>
          <cx:pt idx="8701">2865</cx:pt>
          <cx:pt idx="8702">283</cx:pt>
          <cx:pt idx="8703">2033</cx:pt>
          <cx:pt idx="8704">409</cx:pt>
          <cx:pt idx="8705">427</cx:pt>
          <cx:pt idx="8706">2093</cx:pt>
          <cx:pt idx="8707">704</cx:pt>
          <cx:pt idx="8708">311</cx:pt>
          <cx:pt idx="8709">487</cx:pt>
          <cx:pt idx="8710">2137</cx:pt>
          <cx:pt idx="8711">4868</cx:pt>
          <cx:pt idx="8712">17942</cx:pt>
          <cx:pt idx="8713">4710</cx:pt>
          <cx:pt idx="8714">1750</cx:pt>
          <cx:pt idx="8715">99</cx:pt>
          <cx:pt idx="8716">2183</cx:pt>
          <cx:pt idx="8717">2429</cx:pt>
          <cx:pt idx="8718">636</cx:pt>
          <cx:pt idx="8719">9423</cx:pt>
          <cx:pt idx="8720">278160</cx:pt>
          <cx:pt idx="8721">6413</cx:pt>
          <cx:pt idx="8722">1444</cx:pt>
          <cx:pt idx="8723">667</cx:pt>
          <cx:pt idx="8724">7308</cx:pt>
          <cx:pt idx="8725">23021</cx:pt>
          <cx:pt idx="8726">14</cx:pt>
          <cx:pt idx="8727">103</cx:pt>
          <cx:pt idx="8728">21523</cx:pt>
          <cx:pt idx="8729">25139</cx:pt>
          <cx:pt idx="8730">24440</cx:pt>
          <cx:pt idx="8731">20569</cx:pt>
          <cx:pt idx="8732">18687</cx:pt>
          <cx:pt idx="8733">24071</cx:pt>
          <cx:pt idx="8734">18296</cx:pt>
          <cx:pt idx="8735">3945</cx:pt>
          <cx:pt idx="8736">23460</cx:pt>
          <cx:pt idx="8737">4374</cx:pt>
          <cx:pt idx="8738">23210</cx:pt>
          <cx:pt idx="8739">17712</cx:pt>
          <cx:pt idx="8740">23014</cx:pt>
          <cx:pt idx="8741">24149</cx:pt>
          <cx:pt idx="8742">18113</cx:pt>
          <cx:pt idx="8743">13489</cx:pt>
          <cx:pt idx="8744">16764</cx:pt>
          <cx:pt idx="8745">49891</cx:pt>
          <cx:pt idx="8746">5145</cx:pt>
          <cx:pt idx="8747">26714</cx:pt>
          <cx:pt idx="8748">15749</cx:pt>
          <cx:pt idx="8749">5239</cx:pt>
          <cx:pt idx="8750">1281</cx:pt>
          <cx:pt idx="8751">587</cx:pt>
          <cx:pt idx="8752">35504</cx:pt>
          <cx:pt idx="8753">7733</cx:pt>
          <cx:pt idx="8754">5465</cx:pt>
          <cx:pt idx="8755">3719</cx:pt>
          <cx:pt idx="8756">6374</cx:pt>
          <cx:pt idx="8757">1172</cx:pt>
          <cx:pt idx="8758">18815</cx:pt>
          <cx:pt idx="8759">42712</cx:pt>
          <cx:pt idx="8760">77417</cx:pt>
          <cx:pt idx="8761">845</cx:pt>
          <cx:pt idx="8762">30125</cx:pt>
          <cx:pt idx="8763">10893</cx:pt>
          <cx:pt idx="8764">71516</cx:pt>
          <cx:pt idx="8765">4752</cx:pt>
          <cx:pt idx="8766">560</cx:pt>
          <cx:pt idx="8767">666</cx:pt>
          <cx:pt idx="8768">23784</cx:pt>
          <cx:pt idx="8769">13617</cx:pt>
          <cx:pt idx="8770">6147</cx:pt>
          <cx:pt idx="8771">14431</cx:pt>
          <cx:pt idx="8772">16529</cx:pt>
          <cx:pt idx="8773">45123</cx:pt>
          <cx:pt idx="8774">46185</cx:pt>
          <cx:pt idx="8775">659794</cx:pt>
          <cx:pt idx="8776">46</cx:pt>
          <cx:pt idx="8777">67</cx:pt>
          <cx:pt idx="8778">92</cx:pt>
          <cx:pt idx="8779">80</cx:pt>
          <cx:pt idx="8780">6790</cx:pt>
          <cx:pt idx="8781">70</cx:pt>
          <cx:pt idx="8782">4902</cx:pt>
          <cx:pt idx="8783">271</cx:pt>
          <cx:pt idx="8784">2845</cx:pt>
          <cx:pt idx="8785">1668</cx:pt>
          <cx:pt idx="8786">4866</cx:pt>
          <cx:pt idx="8787">1476</cx:pt>
          <cx:pt idx="8788">5938</cx:pt>
          <cx:pt idx="8789">234584</cx:pt>
          <cx:pt idx="8790">9446</cx:pt>
          <cx:pt idx="8791">3012</cx:pt>
          <cx:pt idx="8792">1517</cx:pt>
          <cx:pt idx="8793">291</cx:pt>
          <cx:pt idx="8794">319</cx:pt>
          <cx:pt idx="8795">8919</cx:pt>
          <cx:pt idx="8796">1555</cx:pt>
          <cx:pt idx="8797">1679</cx:pt>
          <cx:pt idx="8798">174</cx:pt>
          <cx:pt idx="8799">2396</cx:pt>
          <cx:pt idx="8800">1715</cx:pt>
          <cx:pt idx="8801">1430</cx:pt>
          <cx:pt idx="8802">548</cx:pt>
          <cx:pt idx="8803">2676</cx:pt>
          <cx:pt idx="8804">6961</cx:pt>
          <cx:pt idx="8805">5032</cx:pt>
          <cx:pt idx="8806">2002</cx:pt>
          <cx:pt idx="8807">3218</cx:pt>
          <cx:pt idx="8808">988</cx:pt>
          <cx:pt idx="8809">2255</cx:pt>
          <cx:pt idx="8810">1387</cx:pt>
          <cx:pt idx="8811">1397</cx:pt>
          <cx:pt idx="8812">2056</cx:pt>
          <cx:pt idx="8813">4474</cx:pt>
          <cx:pt idx="8814">2943</cx:pt>
          <cx:pt idx="8815">1889</cx:pt>
          <cx:pt idx="8816">1458</cx:pt>
          <cx:pt idx="8817">1454</cx:pt>
          <cx:pt idx="8818">1980</cx:pt>
          <cx:pt idx="8819">449</cx:pt>
          <cx:pt idx="8820">619</cx:pt>
          <cx:pt idx="8821">1105</cx:pt>
          <cx:pt idx="8822">864</cx:pt>
          <cx:pt idx="8823">721</cx:pt>
          <cx:pt idx="8824">504</cx:pt>
          <cx:pt idx="8825">316</cx:pt>
          <cx:pt idx="8826">220</cx:pt>
          <cx:pt idx="8827">831</cx:pt>
          <cx:pt idx="8828">394</cx:pt>
          <cx:pt idx="8829">7478</cx:pt>
          <cx:pt idx="8830">402</cx:pt>
          <cx:pt idx="8831">1088</cx:pt>
          <cx:pt idx="8832">359</cx:pt>
          <cx:pt idx="8833">572</cx:pt>
          <cx:pt idx="8834">480</cx:pt>
          <cx:pt idx="8835">401</cx:pt>
          <cx:pt idx="8836">407</cx:pt>
          <cx:pt idx="8837">935</cx:pt>
          <cx:pt idx="8838">260</cx:pt>
          <cx:pt idx="8839">462</cx:pt>
          <cx:pt idx="8840">413</cx:pt>
          <cx:pt idx="8841">644</cx:pt>
          <cx:pt idx="8842">169</cx:pt>
          <cx:pt idx="8843">290</cx:pt>
          <cx:pt idx="8844">1290</cx:pt>
          <cx:pt idx="8845">415</cx:pt>
          <cx:pt idx="8846">508</cx:pt>
          <cx:pt idx="8847">459</cx:pt>
          <cx:pt idx="8848">895</cx:pt>
          <cx:pt idx="8849">517</cx:pt>
          <cx:pt idx="8850">1910</cx:pt>
          <cx:pt idx="8851">3267</cx:pt>
          <cx:pt idx="8852">412</cx:pt>
          <cx:pt idx="8853">3975</cx:pt>
          <cx:pt idx="8854">17098</cx:pt>
          <cx:pt idx="8855">1201</cx:pt>
          <cx:pt idx="8856">6074</cx:pt>
          <cx:pt idx="8857">1684</cx:pt>
          <cx:pt idx="8858">4659</cx:pt>
          <cx:pt idx="8859">1726</cx:pt>
          <cx:pt idx="8860">931</cx:pt>
          <cx:pt idx="8861">12940</cx:pt>
          <cx:pt idx="8862">4283</cx:pt>
          <cx:pt idx="8863">616</cx:pt>
          <cx:pt idx="8864">2330</cx:pt>
          <cx:pt idx="8865">21438</cx:pt>
          <cx:pt idx="8866">7444</cx:pt>
          <cx:pt idx="8867">57330</cx:pt>
          <cx:pt idx="8868">2193</cx:pt>
          <cx:pt idx="8869">8572</cx:pt>
          <cx:pt idx="8870">3984</cx:pt>
          <cx:pt idx="8871">20019</cx:pt>
          <cx:pt idx="8872">13798</cx:pt>
          <cx:pt idx="8873">578</cx:pt>
          <cx:pt idx="8874">345</cx:pt>
          <cx:pt idx="8875">762</cx:pt>
          <cx:pt idx="8876">1354</cx:pt>
          <cx:pt idx="8877">5576</cx:pt>
          <cx:pt idx="8878">2057</cx:pt>
          <cx:pt idx="8879">6269</cx:pt>
          <cx:pt idx="8880">7004</cx:pt>
          <cx:pt idx="8881">673</cx:pt>
          <cx:pt idx="8882">593</cx:pt>
          <cx:pt idx="8883">361</cx:pt>
          <cx:pt idx="8884">1408</cx:pt>
          <cx:pt idx="8885">301224</cx:pt>
          <cx:pt idx="8886">241883</cx:pt>
          <cx:pt idx="8887">5201</cx:pt>
          <cx:pt idx="8888">4345</cx:pt>
          <cx:pt idx="8889">8305</cx:pt>
          <cx:pt idx="8890">4446</cx:pt>
          <cx:pt idx="8891">669</cx:pt>
          <cx:pt idx="8892">621</cx:pt>
          <cx:pt idx="8893">2092</cx:pt>
          <cx:pt idx="8894">3553</cx:pt>
          <cx:pt idx="8895">3704</cx:pt>
          <cx:pt idx="8896">709</cx:pt>
          <cx:pt idx="8897">237</cx:pt>
          <cx:pt idx="8898">6650</cx:pt>
          <cx:pt idx="8899">804</cx:pt>
          <cx:pt idx="8900">1128</cx:pt>
          <cx:pt idx="8901">387</cx:pt>
          <cx:pt idx="8902">3484</cx:pt>
          <cx:pt idx="8903">6611</cx:pt>
          <cx:pt idx="8904">8092</cx:pt>
          <cx:pt idx="8905">3205</cx:pt>
          <cx:pt idx="8906">1222</cx:pt>
          <cx:pt idx="8907">3411</cx:pt>
          <cx:pt idx="8908">1035</cx:pt>
          <cx:pt idx="8909">652</cx:pt>
          <cx:pt idx="8910">5296</cx:pt>
          <cx:pt idx="8911">33985</cx:pt>
          <cx:pt idx="8912">23148</cx:pt>
          <cx:pt idx="8913">2530</cx:pt>
          <cx:pt idx="8914">4089</cx:pt>
          <cx:pt idx="8915">3667</cx:pt>
          <cx:pt idx="8916">4529</cx:pt>
          <cx:pt idx="8917">6842</cx:pt>
          <cx:pt idx="8918">5944</cx:pt>
          <cx:pt idx="8919">6747</cx:pt>
          <cx:pt idx="8920">4873</cx:pt>
          <cx:pt idx="8921">1198</cx:pt>
          <cx:pt idx="8922">11409</cx:pt>
          <cx:pt idx="8923">627</cx:pt>
          <cx:pt idx="8924">4741</cx:pt>
          <cx:pt idx="8925">4209</cx:pt>
          <cx:pt idx="8926">175689</cx:pt>
          <cx:pt idx="8927">10714</cx:pt>
          <cx:pt idx="8928">356</cx:pt>
          <cx:pt idx="8929">131287</cx:pt>
          <cx:pt idx="8930">94</cx:pt>
          <cx:pt idx="8931">662</cx:pt>
          <cx:pt idx="8932">2987</cx:pt>
          <cx:pt idx="8933">19216</cx:pt>
          <cx:pt idx="8934">9899</cx:pt>
          <cx:pt idx="8935">16172</cx:pt>
          <cx:pt idx="8936">537</cx:pt>
          <cx:pt idx="8937">7286</cx:pt>
          <cx:pt idx="8938">57</cx:pt>
          <cx:pt idx="8939">7117</cx:pt>
          <cx:pt idx="8940">100</cx:pt>
          <cx:pt idx="8941">148</cx:pt>
          <cx:pt idx="8942">195</cx:pt>
          <cx:pt idx="8943">159</cx:pt>
          <cx:pt idx="8944">145</cx:pt>
          <cx:pt idx="8945">154</cx:pt>
          <cx:pt idx="8946">244</cx:pt>
          <cx:pt idx="8947">152</cx:pt>
          <cx:pt idx="8948">383</cx:pt>
          <cx:pt idx="8949">314</cx:pt>
          <cx:pt idx="8950">292</cx:pt>
          <cx:pt idx="8951">333</cx:pt>
          <cx:pt idx="8952">243</cx:pt>
          <cx:pt idx="8953">280</cx:pt>
          <cx:pt idx="8954">245</cx:pt>
          <cx:pt idx="8955">273</cx:pt>
          <cx:pt idx="8956">233</cx:pt>
          <cx:pt idx="8957">224</cx:pt>
          <cx:pt idx="8958">210</cx:pt>
          <cx:pt idx="8959">139</cx:pt>
          <cx:pt idx="8960">509</cx:pt>
          <cx:pt idx="8961">4025</cx:pt>
          <cx:pt idx="8962">29605</cx:pt>
          <cx:pt idx="8963">28517</cx:pt>
          <cx:pt idx="8964">54200</cx:pt>
          <cx:pt idx="8965">102456</cx:pt>
          <cx:pt idx="8966">199455</cx:pt>
          <cx:pt idx="8967">10891</cx:pt>
          <cx:pt idx="8968">27002</cx:pt>
          <cx:pt idx="8969">1111</cx:pt>
          <cx:pt idx="8970">3344</cx:pt>
          <cx:pt idx="8971">308</cx:pt>
          <cx:pt idx="8972">3804</cx:pt>
          <cx:pt idx="8973">3885</cx:pt>
          <cx:pt idx="8974">50234</cx:pt>
          <cx:pt idx="8975">4713</cx:pt>
          <cx:pt idx="8976">438</cx:pt>
          <cx:pt idx="8977">1544</cx:pt>
          <cx:pt idx="8978">134005</cx:pt>
          <cx:pt idx="8979">2390</cx:pt>
          <cx:pt idx="8980">1224</cx:pt>
          <cx:pt idx="8981">1886</cx:pt>
          <cx:pt idx="8982">2859</cx:pt>
          <cx:pt idx="8983">311556</cx:pt>
          <cx:pt idx="8984">10461</cx:pt>
          <cx:pt idx="8985">4031</cx:pt>
          <cx:pt idx="8986">45744</cx:pt>
          <cx:pt idx="8987">229</cx:pt>
          <cx:pt idx="8988">901</cx:pt>
          <cx:pt idx="8989">209555</cx:pt>
          <cx:pt idx="8990">8917</cx:pt>
          <cx:pt idx="8991">11360</cx:pt>
          <cx:pt idx="8992">703</cx:pt>
          <cx:pt idx="8993">27573</cx:pt>
          <cx:pt idx="8994">669</cx:pt>
          <cx:pt idx="8995">6535</cx:pt>
          <cx:pt idx="8996">7505</cx:pt>
          <cx:pt idx="8997">4135</cx:pt>
          <cx:pt idx="8998">28833</cx:pt>
          <cx:pt idx="8999">1508</cx:pt>
          <cx:pt idx="9000">6989</cx:pt>
          <cx:pt idx="9001">22751</cx:pt>
          <cx:pt idx="9002">1024</cx:pt>
          <cx:pt idx="9003">1100</cx:pt>
          <cx:pt idx="9004">98</cx:pt>
          <cx:pt idx="9005">153</cx:pt>
          <cx:pt idx="9006">293</cx:pt>
          <cx:pt idx="9007">188</cx:pt>
          <cx:pt idx="9008">240</cx:pt>
          <cx:pt idx="9009">215</cx:pt>
          <cx:pt idx="9010">613</cx:pt>
          <cx:pt idx="9011">627</cx:pt>
          <cx:pt idx="9012">1091</cx:pt>
          <cx:pt idx="9013">1185</cx:pt>
          <cx:pt idx="9014">3792</cx:pt>
          <cx:pt idx="9015">105</cx:pt>
          <cx:pt idx="9016">4561</cx:pt>
          <cx:pt idx="9017">10031</cx:pt>
          <cx:pt idx="9018">5022</cx:pt>
          <cx:pt idx="9019">4011</cx:pt>
          <cx:pt idx="9020">11437</cx:pt>
          <cx:pt idx="9021">8913</cx:pt>
          <cx:pt idx="9022">6003</cx:pt>
          <cx:pt idx="9023">6303</cx:pt>
          <cx:pt idx="9024">5571</cx:pt>
          <cx:pt idx="9025">5564</cx:pt>
          <cx:pt idx="9026">3828</cx:pt>
          <cx:pt idx="9027">8595</cx:pt>
          <cx:pt idx="9028">6399</cx:pt>
          <cx:pt idx="9029">8007</cx:pt>
          <cx:pt idx="9030">5756</cx:pt>
          <cx:pt idx="9031">1808</cx:pt>
          <cx:pt idx="9032">16996</cx:pt>
          <cx:pt idx="9033">3143</cx:pt>
          <cx:pt idx="9034">15294</cx:pt>
          <cx:pt idx="9035">5068</cx:pt>
          <cx:pt idx="9036">2324</cx:pt>
          <cx:pt idx="9037">2231</cx:pt>
          <cx:pt idx="9038">3021</cx:pt>
          <cx:pt idx="9039">4686</cx:pt>
          <cx:pt idx="9040">6835</cx:pt>
          <cx:pt idx="9041">19100</cx:pt>
          <cx:pt idx="9042">2788</cx:pt>
          <cx:pt idx="9043">2563</cx:pt>
          <cx:pt idx="9044">5345</cx:pt>
          <cx:pt idx="9045">23717</cx:pt>
          <cx:pt idx="9046">54959</cx:pt>
          <cx:pt idx="9047">627</cx:pt>
          <cx:pt idx="9048">21652</cx:pt>
          <cx:pt idx="9049">7413</cx:pt>
          <cx:pt idx="9050">267946</cx:pt>
          <cx:pt idx="9051">19212</cx:pt>
          <cx:pt idx="9052">2124</cx:pt>
          <cx:pt idx="9053">193643</cx:pt>
          <cx:pt idx="9054">8963</cx:pt>
          <cx:pt idx="9055">4155</cx:pt>
          <cx:pt idx="9056">375</cx:pt>
          <cx:pt idx="9057">914959</cx:pt>
          <cx:pt idx="9058">12147</cx:pt>
          <cx:pt idx="9059">37975</cx:pt>
          <cx:pt idx="9060">17298</cx:pt>
          <cx:pt idx="9061">21635</cx:pt>
          <cx:pt idx="9062">5088</cx:pt>
          <cx:pt idx="9063">21262</cx:pt>
          <cx:pt idx="9064">10761</cx:pt>
          <cx:pt idx="9065">5554</cx:pt>
          <cx:pt idx="9066">342</cx:pt>
          <cx:pt idx="9067">17934</cx:pt>
          <cx:pt idx="9068">10663</cx:pt>
          <cx:pt idx="9069">14595</cx:pt>
          <cx:pt idx="9070">6578</cx:pt>
          <cx:pt idx="9071">11586</cx:pt>
          <cx:pt idx="9072">7051</cx:pt>
          <cx:pt idx="9073">22617</cx:pt>
          <cx:pt idx="9074">2594</cx:pt>
          <cx:pt idx="9075">5356</cx:pt>
          <cx:pt idx="9076">6607</cx:pt>
          <cx:pt idx="9077">10118</cx:pt>
          <cx:pt idx="9078">2338</cx:pt>
          <cx:pt idx="9079">137</cx:pt>
          <cx:pt idx="9080">1460</cx:pt>
          <cx:pt idx="9081">1034</cx:pt>
          <cx:pt idx="9082">986</cx:pt>
          <cx:pt idx="9083">1289</cx:pt>
          <cx:pt idx="9084">2115</cx:pt>
          <cx:pt idx="9085">5006</cx:pt>
          <cx:pt idx="9086">21786</cx:pt>
          <cx:pt idx="9087">1222</cx:pt>
          <cx:pt idx="9088">12920</cx:pt>
          <cx:pt idx="9089">7228</cx:pt>
          <cx:pt idx="9090">5961</cx:pt>
          <cx:pt idx="9091">7120</cx:pt>
          <cx:pt idx="9092">21299</cx:pt>
          <cx:pt idx="9093">9615</cx:pt>
          <cx:pt idx="9094">8507</cx:pt>
          <cx:pt idx="9095">11980</cx:pt>
          <cx:pt idx="9096">10052</cx:pt>
          <cx:pt idx="9097">15325</cx:pt>
          <cx:pt idx="9098">8174</cx:pt>
          <cx:pt idx="9099">5248</cx:pt>
          <cx:pt idx="9100">24368</cx:pt>
          <cx:pt idx="9101">98709</cx:pt>
          <cx:pt idx="9102">41197</cx:pt>
          <cx:pt idx="9103">3488</cx:pt>
          <cx:pt idx="9104">18330</cx:pt>
          <cx:pt idx="9105">72358</cx:pt>
          <cx:pt idx="9106">30989</cx:pt>
          <cx:pt idx="9107">442</cx:pt>
          <cx:pt idx="9108">326</cx:pt>
          <cx:pt idx="9109">497</cx:pt>
          <cx:pt idx="9110">714</cx:pt>
          <cx:pt idx="9111">1547</cx:pt>
          <cx:pt idx="9112">1256</cx:pt>
          <cx:pt idx="9113">250</cx:pt>
          <cx:pt idx="9114">13919</cx:pt>
          <cx:pt idx="9115">29443</cx:pt>
          <cx:pt idx="9116">35020</cx:pt>
          <cx:pt idx="9117">7434</cx:pt>
          <cx:pt idx="9118">15917</cx:pt>
          <cx:pt idx="9119">1163</cx:pt>
          <cx:pt idx="9120">10760</cx:pt>
          <cx:pt idx="9121">8199</cx:pt>
          <cx:pt idx="9122">1192</cx:pt>
          <cx:pt idx="9123">454</cx:pt>
          <cx:pt idx="9124">1378</cx:pt>
          <cx:pt idx="9125">540</cx:pt>
          <cx:pt idx="9126">11395</cx:pt>
          <cx:pt idx="9127">4139</cx:pt>
          <cx:pt idx="9128">1592</cx:pt>
          <cx:pt idx="9129">9620</cx:pt>
          <cx:pt idx="9130">51655</cx:pt>
          <cx:pt idx="9131">4386</cx:pt>
          <cx:pt idx="9132">464833</cx:pt>
          <cx:pt idx="9133">21009</cx:pt>
          <cx:pt idx="9134">596672</cx:pt>
          <cx:pt idx="9135">26211</cx:pt>
          <cx:pt idx="9136">2079</cx:pt>
          <cx:pt idx="9137">3213</cx:pt>
          <cx:pt idx="9138">5486</cx:pt>
          <cx:pt idx="9139">6072</cx:pt>
          <cx:pt idx="9140">11602</cx:pt>
          <cx:pt idx="9141">2933</cx:pt>
          <cx:pt idx="9142">5536</cx:pt>
          <cx:pt idx="9143">5835</cx:pt>
          <cx:pt idx="9144">2498</cx:pt>
          <cx:pt idx="9145">10685</cx:pt>
          <cx:pt idx="9146">7115</cx:pt>
          <cx:pt idx="9147">4475</cx:pt>
          <cx:pt idx="9148">7852</cx:pt>
          <cx:pt idx="9149">6339</cx:pt>
          <cx:pt idx="9150">2263</cx:pt>
          <cx:pt idx="9151">13837</cx:pt>
          <cx:pt idx="9152">7878</cx:pt>
          <cx:pt idx="9153">3052</cx:pt>
          <cx:pt idx="9154">7293</cx:pt>
          <cx:pt idx="9155">8284</cx:pt>
          <cx:pt idx="9156">9734</cx:pt>
          <cx:pt idx="9157">5705</cx:pt>
          <cx:pt idx="9158">4363</cx:pt>
          <cx:pt idx="9159">3597</cx:pt>
          <cx:pt idx="9160">8064</cx:pt>
          <cx:pt idx="9161">439</cx:pt>
          <cx:pt idx="9162">7062</cx:pt>
          <cx:pt idx="9163">3392</cx:pt>
          <cx:pt idx="9164">1225</cx:pt>
          <cx:pt idx="9165">398</cx:pt>
          <cx:pt idx="9166">1566</cx:pt>
          <cx:pt idx="9167">1198</cx:pt>
          <cx:pt idx="9168">663</cx:pt>
          <cx:pt idx="9169">795</cx:pt>
          <cx:pt idx="9170">373</cx:pt>
          <cx:pt idx="9171">565</cx:pt>
          <cx:pt idx="9172">1364</cx:pt>
          <cx:pt idx="9173">574</cx:pt>
          <cx:pt idx="9174">604</cx:pt>
          <cx:pt idx="9175">818</cx:pt>
          <cx:pt idx="9176">2051</cx:pt>
          <cx:pt idx="9177">1327</cx:pt>
          <cx:pt idx="9178">1672</cx:pt>
          <cx:pt idx="9179">3154</cx:pt>
          <cx:pt idx="9180">361</cx:pt>
          <cx:pt idx="9181">843</cx:pt>
          <cx:pt idx="9182">427</cx:pt>
          <cx:pt idx="9183">628</cx:pt>
          <cx:pt idx="9184">2259</cx:pt>
          <cx:pt idx="9185">12640</cx:pt>
          <cx:pt idx="9186">974</cx:pt>
          <cx:pt idx="9187">194747</cx:pt>
          <cx:pt idx="9188">2612</cx:pt>
          <cx:pt idx="9189">4111</cx:pt>
          <cx:pt idx="9190">250</cx:pt>
          <cx:pt idx="9191">5582</cx:pt>
          <cx:pt idx="9192">3861</cx:pt>
          <cx:pt idx="9193">2894</cx:pt>
          <cx:pt idx="9194">1470</cx:pt>
          <cx:pt idx="9195">803</cx:pt>
          <cx:pt idx="9196">4590</cx:pt>
          <cx:pt idx="9197">943</cx:pt>
          <cx:pt idx="9198">4213</cx:pt>
          <cx:pt idx="9199">2617</cx:pt>
          <cx:pt idx="9200">19817</cx:pt>
          <cx:pt idx="9201">12979</cx:pt>
          <cx:pt idx="9202">174</cx:pt>
          <cx:pt idx="9203">993</cx:pt>
          <cx:pt idx="9204">3815</cx:pt>
          <cx:pt idx="9205">3363</cx:pt>
          <cx:pt idx="9206">602</cx:pt>
          <cx:pt idx="9207">3109</cx:pt>
          <cx:pt idx="9208">4685</cx:pt>
          <cx:pt idx="9209">2020</cx:pt>
          <cx:pt idx="9210">2416</cx:pt>
          <cx:pt idx="9211">3356</cx:pt>
          <cx:pt idx="9212">77509</cx:pt>
          <cx:pt idx="9213">3698</cx:pt>
          <cx:pt idx="9214">1794</cx:pt>
          <cx:pt idx="9215">1464</cx:pt>
          <cx:pt idx="9216">11042</cx:pt>
          <cx:pt idx="9217">17886</cx:pt>
          <cx:pt idx="9218">495672</cx:pt>
          <cx:pt idx="9219">605463</cx:pt>
          <cx:pt idx="9220">27450</cx:pt>
          <cx:pt idx="9221">96</cx:pt>
          <cx:pt idx="9222">7674</cx:pt>
          <cx:pt idx="9223">2399</cx:pt>
          <cx:pt idx="9224">958</cx:pt>
          <cx:pt idx="9225">1052</cx:pt>
          <cx:pt idx="9226">21983</cx:pt>
          <cx:pt idx="9227">2609</cx:pt>
          <cx:pt idx="9228">23303</cx:pt>
          <cx:pt idx="9229">13608</cx:pt>
          <cx:pt idx="9230">20560</cx:pt>
          <cx:pt idx="9231">13300</cx:pt>
          <cx:pt idx="9232">8464</cx:pt>
          <cx:pt idx="9233">3071</cx:pt>
          <cx:pt idx="9234">4088</cx:pt>
          <cx:pt idx="9235">57100</cx:pt>
          <cx:pt idx="9236">3175</cx:pt>
          <cx:pt idx="9237">525</cx:pt>
          <cx:pt idx="9238">4557</cx:pt>
          <cx:pt idx="9239">38499</cx:pt>
          <cx:pt idx="9240">9198</cx:pt>
          <cx:pt idx="9241">1540</cx:pt>
          <cx:pt idx="9242">1491</cx:pt>
          <cx:pt idx="9243">3738</cx:pt>
          <cx:pt idx="9244">5279</cx:pt>
          <cx:pt idx="9245">191100</cx:pt>
          <cx:pt idx="9246">2260</cx:pt>
          <cx:pt idx="9247">46625</cx:pt>
          <cx:pt idx="9248">112448</cx:pt>
          <cx:pt idx="9249">53008</cx:pt>
          <cx:pt idx="9250">30241</cx:pt>
          <cx:pt idx="9251">128202</cx:pt>
          <cx:pt idx="9252">64564</cx:pt>
          <cx:pt idx="9253">57221</cx:pt>
          <cx:pt idx="9254">44514</cx:pt>
          <cx:pt idx="9255">17479</cx:pt>
          <cx:pt idx="9256">35414</cx:pt>
          <cx:pt idx="9257">26546</cx:pt>
          <cx:pt idx="9258">21625</cx:pt>
          <cx:pt idx="9259">5404</cx:pt>
          <cx:pt idx="9260">20302</cx:pt>
          <cx:pt idx="9261">7691</cx:pt>
          <cx:pt idx="9262">404</cx:pt>
          <cx:pt idx="9263">1493</cx:pt>
          <cx:pt idx="9264">1999</cx:pt>
          <cx:pt idx="9265">714</cx:pt>
          <cx:pt idx="9266">27696</cx:pt>
          <cx:pt idx="9267">11853</cx:pt>
          <cx:pt idx="9268">7411</cx:pt>
          <cx:pt idx="9269">3026</cx:pt>
          <cx:pt idx="9270">7851</cx:pt>
          <cx:pt idx="9271">45927</cx:pt>
          <cx:pt idx="9272">226</cx:pt>
          <cx:pt idx="9273">504</cx:pt>
          <cx:pt idx="9274">875</cx:pt>
          <cx:pt idx="9275">4312</cx:pt>
          <cx:pt idx="9276">3157</cx:pt>
          <cx:pt idx="9277">5113</cx:pt>
          <cx:pt idx="9278">1657</cx:pt>
          <cx:pt idx="9279">11938</cx:pt>
          <cx:pt idx="9280">24493</cx:pt>
          <cx:pt idx="9281">76947</cx:pt>
          <cx:pt idx="9282">2946</cx:pt>
          <cx:pt idx="9283">23171</cx:pt>
          <cx:pt idx="9284">14491</cx:pt>
          <cx:pt idx="9285">8725</cx:pt>
          <cx:pt idx="9286">10286</cx:pt>
          <cx:pt idx="9287">922</cx:pt>
          <cx:pt idx="9288">969</cx:pt>
          <cx:pt idx="9289">2460</cx:pt>
          <cx:pt idx="9290">3999</cx:pt>
          <cx:pt idx="9291">261</cx:pt>
          <cx:pt idx="9292">2138</cx:pt>
          <cx:pt idx="9293">23345</cx:pt>
          <cx:pt idx="9294">15292</cx:pt>
          <cx:pt idx="9295">16728</cx:pt>
          <cx:pt idx="9296">10643</cx:pt>
          <cx:pt idx="9297">92942</cx:pt>
          <cx:pt idx="9298">175109</cx:pt>
          <cx:pt idx="9299">534</cx:pt>
          <cx:pt idx="9300">13429</cx:pt>
          <cx:pt idx="9301">466</cx:pt>
          <cx:pt idx="9302">522</cx:pt>
          <cx:pt idx="9303">584</cx:pt>
          <cx:pt idx="9304">1096</cx:pt>
          <cx:pt idx="9305">850</cx:pt>
          <cx:pt idx="9306">934</cx:pt>
          <cx:pt idx="9307">583</cx:pt>
          <cx:pt idx="9308">844</cx:pt>
          <cx:pt idx="9309">581</cx:pt>
          <cx:pt idx="9310">1454</cx:pt>
          <cx:pt idx="9311">1459</cx:pt>
          <cx:pt idx="9312">1551</cx:pt>
          <cx:pt idx="9313">634</cx:pt>
          <cx:pt idx="9314">1406</cx:pt>
          <cx:pt idx="9315">1149</cx:pt>
          <cx:pt idx="9316">1198</cx:pt>
          <cx:pt idx="9317">899</cx:pt>
          <cx:pt idx="9318">627</cx:pt>
          <cx:pt idx="9319">669</cx:pt>
          <cx:pt idx="9320">960</cx:pt>
          <cx:pt idx="9321">689</cx:pt>
          <cx:pt idx="9322">941</cx:pt>
          <cx:pt idx="9323">970</cx:pt>
          <cx:pt idx="9324">529</cx:pt>
          <cx:pt idx="9325">775</cx:pt>
          <cx:pt idx="9326">676</cx:pt>
          <cx:pt idx="9327">567</cx:pt>
          <cx:pt idx="9328">541</cx:pt>
          <cx:pt idx="9329">797</cx:pt>
          <cx:pt idx="9330">575</cx:pt>
          <cx:pt idx="9331">1028</cx:pt>
          <cx:pt idx="9332">1029</cx:pt>
          <cx:pt idx="9333">1184</cx:pt>
          <cx:pt idx="9334">271</cx:pt>
          <cx:pt idx="9335">909</cx:pt>
          <cx:pt idx="9336">608</cx:pt>
          <cx:pt idx="9337">903</cx:pt>
          <cx:pt idx="9338">623</cx:pt>
          <cx:pt idx="9339">377</cx:pt>
          <cx:pt idx="9340">248</cx:pt>
          <cx:pt idx="9341">859</cx:pt>
          <cx:pt idx="9342">451</cx:pt>
          <cx:pt idx="9343">537</cx:pt>
          <cx:pt idx="9344">570</cx:pt>
          <cx:pt idx="9345">988</cx:pt>
          <cx:pt idx="9346">335</cx:pt>
          <cx:pt idx="9347">607</cx:pt>
          <cx:pt idx="9348">678</cx:pt>
          <cx:pt idx="9349">762</cx:pt>
          <cx:pt idx="9350">817</cx:pt>
          <cx:pt idx="9351">652</cx:pt>
          <cx:pt idx="9352">719</cx:pt>
          <cx:pt idx="9353">573</cx:pt>
          <cx:pt idx="9354">564</cx:pt>
          <cx:pt idx="9355">1158</cx:pt>
          <cx:pt idx="9356">1340</cx:pt>
          <cx:pt idx="9357">662</cx:pt>
          <cx:pt idx="9358">671</cx:pt>
          <cx:pt idx="9359">638</cx:pt>
          <cx:pt idx="9360">476</cx:pt>
          <cx:pt idx="9361">660</cx:pt>
          <cx:pt idx="9362">1092</cx:pt>
          <cx:pt idx="9363">880</cx:pt>
          <cx:pt idx="9364">877</cx:pt>
          <cx:pt idx="9365">1000</cx:pt>
          <cx:pt idx="9366">617</cx:pt>
          <cx:pt idx="9367">541</cx:pt>
          <cx:pt idx="9368">616</cx:pt>
          <cx:pt idx="9369">675</cx:pt>
          <cx:pt idx="9370">349</cx:pt>
          <cx:pt idx="9371">764</cx:pt>
          <cx:pt idx="9372">411</cx:pt>
          <cx:pt idx="9373">6650</cx:pt>
          <cx:pt idx="9374">10399</cx:pt>
          <cx:pt idx="9375">212</cx:pt>
          <cx:pt idx="9376">127</cx:pt>
          <cx:pt idx="9377">491</cx:pt>
          <cx:pt idx="9378">1881</cx:pt>
          <cx:pt idx="9379">53254</cx:pt>
          <cx:pt idx="9380">36497</cx:pt>
          <cx:pt idx="9381">3493</cx:pt>
          <cx:pt idx="9382">1476</cx:pt>
          <cx:pt idx="9383">45643</cx:pt>
          <cx:pt idx="9384">14808</cx:pt>
          <cx:pt idx="9385">2206</cx:pt>
          <cx:pt idx="9386">83</cx:pt>
          <cx:pt idx="9387">237168</cx:pt>
          <cx:pt idx="9388">192400</cx:pt>
          <cx:pt idx="9389">46253</cx:pt>
          <cx:pt idx="9390">2111</cx:pt>
          <cx:pt idx="9391">5905</cx:pt>
          <cx:pt idx="9392">468</cx:pt>
          <cx:pt idx="9393">483</cx:pt>
          <cx:pt idx="9394">1775</cx:pt>
          <cx:pt idx="9395">981</cx:pt>
          <cx:pt idx="9396">712</cx:pt>
          <cx:pt idx="9397">4015</cx:pt>
          <cx:pt idx="9398">523</cx:pt>
          <cx:pt idx="9399">1937</cx:pt>
          <cx:pt idx="9400">159</cx:pt>
          <cx:pt idx="9401">94</cx:pt>
          <cx:pt idx="9402">208</cx:pt>
          <cx:pt idx="9403">248</cx:pt>
          <cx:pt idx="9404">374</cx:pt>
          <cx:pt idx="9405">113845</cx:pt>
          <cx:pt idx="9406">58176</cx:pt>
          <cx:pt idx="9407">24052</cx:pt>
          <cx:pt idx="9408">125178</cx:pt>
          <cx:pt idx="9409">12545</cx:pt>
          <cx:pt idx="9410">96575</cx:pt>
          <cx:pt idx="9411">4993</cx:pt>
          <cx:pt idx="9412">6924</cx:pt>
          <cx:pt idx="9413">33825</cx:pt>
          <cx:pt idx="9414">4051</cx:pt>
          <cx:pt idx="9415">62726</cx:pt>
          <cx:pt idx="9416">2695</cx:pt>
          <cx:pt idx="9417">7819</cx:pt>
          <cx:pt idx="9418">2988</cx:pt>
          <cx:pt idx="9419">432</cx:pt>
          <cx:pt idx="9420">824</cx:pt>
          <cx:pt idx="9421">232</cx:pt>
          <cx:pt idx="9422">7333</cx:pt>
          <cx:pt idx="9423">2311</cx:pt>
          <cx:pt idx="9424">3958</cx:pt>
          <cx:pt idx="9425">8324</cx:pt>
          <cx:pt idx="9426">2147</cx:pt>
          <cx:pt idx="9427">602</cx:pt>
          <cx:pt idx="9428">6486</cx:pt>
          <cx:pt idx="9429">1586</cx:pt>
          <cx:pt idx="9430">227</cx:pt>
          <cx:pt idx="9431">9194</cx:pt>
          <cx:pt idx="9432">7259</cx:pt>
          <cx:pt idx="9433">4403</cx:pt>
          <cx:pt idx="9434">7584</cx:pt>
          <cx:pt idx="9435">18207</cx:pt>
          <cx:pt idx="9436">1194</cx:pt>
          <cx:pt idx="9437">6421</cx:pt>
          <cx:pt idx="9438">1586</cx:pt>
          <cx:pt idx="9439">17922</cx:pt>
          <cx:pt idx="9440">18420</cx:pt>
          <cx:pt idx="9441">110</cx:pt>
          <cx:pt idx="9442">7640</cx:pt>
          <cx:pt idx="9443">9206</cx:pt>
          <cx:pt idx="9444">13348</cx:pt>
          <cx:pt idx="9445">2612</cx:pt>
          <cx:pt idx="9446">22762</cx:pt>
          <cx:pt idx="9447">2</cx:pt>
          <cx:pt idx="9448">16018</cx:pt>
          <cx:pt idx="9449">74</cx:pt>
          <cx:pt idx="9450">3828</cx:pt>
          <cx:pt idx="9451">91</cx:pt>
          <cx:pt idx="9452">3185</cx:pt>
          <cx:pt idx="9453">3817</cx:pt>
          <cx:pt idx="9454">659</cx:pt>
          <cx:pt idx="9455">2441</cx:pt>
          <cx:pt idx="9456">1164</cx:pt>
          <cx:pt idx="9457">4001</cx:pt>
          <cx:pt idx="9458">61</cx:pt>
          <cx:pt idx="9459">110</cx:pt>
          <cx:pt idx="9460">392</cx:pt>
          <cx:pt idx="9461">1746</cx:pt>
          <cx:pt idx="9462">113</cx:pt>
          <cx:pt idx="9463">23731</cx:pt>
          <cx:pt idx="9464">1265</cx:pt>
          <cx:pt idx="9465">16684</cx:pt>
          <cx:pt idx="9466">16509</cx:pt>
          <cx:pt idx="9467">6081</cx:pt>
          <cx:pt idx="9468">28342</cx:pt>
          <cx:pt idx="9469">11410</cx:pt>
          <cx:pt idx="9470">6784</cx:pt>
          <cx:pt idx="9471">8757</cx:pt>
          <cx:pt idx="9472">8048</cx:pt>
          <cx:pt idx="9473">13556</cx:pt>
          <cx:pt idx="9474">54910</cx:pt>
          <cx:pt idx="9475">5478</cx:pt>
          <cx:pt idx="9476">10415</cx:pt>
          <cx:pt idx="9477">780685</cx:pt>
          <cx:pt idx="9478">3588</cx:pt>
          <cx:pt idx="9479">7117</cx:pt>
          <cx:pt idx="9480">26629</cx:pt>
          <cx:pt idx="9481">116465</cx:pt>
          <cx:pt idx="9482">70838</cx:pt>
          <cx:pt idx="9483">110099</cx:pt>
          <cx:pt idx="9484">20299</cx:pt>
          <cx:pt idx="9485">67973</cx:pt>
          <cx:pt idx="9486">547741</cx:pt>
          <cx:pt idx="9487">59388</cx:pt>
          <cx:pt idx="9488">9685</cx:pt>
          <cx:pt idx="9489">260</cx:pt>
          <cx:pt idx="9490">34967</cx:pt>
          <cx:pt idx="9491">17507</cx:pt>
          <cx:pt idx="9492">74816</cx:pt>
          <cx:pt idx="9493">13319</cx:pt>
          <cx:pt idx="9494">2701</cx:pt>
          <cx:pt idx="9495">586482</cx:pt>
          <cx:pt idx="9496">364825</cx:pt>
          <cx:pt idx="9497">22870</cx:pt>
          <cx:pt idx="9498">525</cx:pt>
          <cx:pt idx="9499">828724</cx:pt>
          <cx:pt idx="9500">819384</cx:pt>
          <cx:pt idx="9501">331483</cx:pt>
          <cx:pt idx="9502">171381</cx:pt>
          <cx:pt idx="9503">4814</cx:pt>
          <cx:pt idx="9504">35423</cx:pt>
          <cx:pt idx="9505">5303</cx:pt>
          <cx:pt idx="9506">2100</cx:pt>
          <cx:pt idx="9507">1969</cx:pt>
          <cx:pt idx="9508">124106</cx:pt>
          <cx:pt idx="9509">35664</cx:pt>
          <cx:pt idx="9510">389</cx:pt>
          <cx:pt idx="9511">402</cx:pt>
          <cx:pt idx="9512">16894</cx:pt>
          <cx:pt idx="9513">13959</cx:pt>
          <cx:pt idx="9514">3162</cx:pt>
          <cx:pt idx="9515">2087</cx:pt>
          <cx:pt idx="9516">785</cx:pt>
          <cx:pt idx="9517">1993</cx:pt>
          <cx:pt idx="9518">10803</cx:pt>
          <cx:pt idx="9519">1069</cx:pt>
          <cx:pt idx="9520">1024</cx:pt>
          <cx:pt idx="9521">10015</cx:pt>
          <cx:pt idx="9522">5434</cx:pt>
          <cx:pt idx="9523">1642</cx:pt>
          <cx:pt idx="9524">1715</cx:pt>
          <cx:pt idx="9525">694</cx:pt>
          <cx:pt idx="9526">788</cx:pt>
          <cx:pt idx="9527">2420</cx:pt>
          <cx:pt idx="9528">350</cx:pt>
          <cx:pt idx="9529">530</cx:pt>
          <cx:pt idx="9530">2516</cx:pt>
          <cx:pt idx="9531">239</cx:pt>
          <cx:pt idx="9532">2107</cx:pt>
          <cx:pt idx="9533">2822</cx:pt>
          <cx:pt idx="9534">38440</cx:pt>
          <cx:pt idx="9535">8619</cx:pt>
          <cx:pt idx="9536">26556</cx:pt>
          <cx:pt idx="9537">17436</cx:pt>
          <cx:pt idx="9538">462</cx:pt>
          <cx:pt idx="9539">1816</cx:pt>
          <cx:pt idx="9540">1567</cx:pt>
          <cx:pt idx="9541">1290</cx:pt>
          <cx:pt idx="9542">1063</cx:pt>
          <cx:pt idx="9543">1684</cx:pt>
          <cx:pt idx="9544">1025</cx:pt>
          <cx:pt idx="9545">1390</cx:pt>
          <cx:pt idx="9546">1924</cx:pt>
          <cx:pt idx="9547">17273</cx:pt>
          <cx:pt idx="9548">2017</cx:pt>
          <cx:pt idx="9549">81295</cx:pt>
          <cx:pt idx="9550">6906</cx:pt>
          <cx:pt idx="9551">8438</cx:pt>
          <cx:pt idx="9552">57985</cx:pt>
          <cx:pt idx="9553">253646</cx:pt>
          <cx:pt idx="9554">1028</cx:pt>
          <cx:pt idx="9555">1236</cx:pt>
          <cx:pt idx="9556">5332</cx:pt>
          <cx:pt idx="9557">6760</cx:pt>
          <cx:pt idx="9558">3787</cx:pt>
          <cx:pt idx="9559">10233</cx:pt>
          <cx:pt idx="9560">18452</cx:pt>
          <cx:pt idx="9561">4122</cx:pt>
          <cx:pt idx="9562">15734</cx:pt>
          <cx:pt idx="9563">921</cx:pt>
          <cx:pt idx="9564">46</cx:pt>
          <cx:pt idx="9565">1620</cx:pt>
          <cx:pt idx="9566">2585</cx:pt>
          <cx:pt idx="9567">1293</cx:pt>
          <cx:pt idx="9568">18758</cx:pt>
          <cx:pt idx="9569">7925</cx:pt>
          <cx:pt idx="9570">12346</cx:pt>
          <cx:pt idx="9571">58896</cx:pt>
          <cx:pt idx="9572">12340</cx:pt>
          <cx:pt idx="9573">774</cx:pt>
          <cx:pt idx="9574">7212</cx:pt>
          <cx:pt idx="9575">2324</cx:pt>
          <cx:pt idx="9576">3781</cx:pt>
          <cx:pt idx="9577">8084</cx:pt>
          <cx:pt idx="9578">1136</cx:pt>
          <cx:pt idx="9579">1908</cx:pt>
          <cx:pt idx="9580">2449</cx:pt>
          <cx:pt idx="9581">3849</cx:pt>
          <cx:pt idx="9582">5203</cx:pt>
          <cx:pt idx="9583">6743</cx:pt>
          <cx:pt idx="9584">2720</cx:pt>
          <cx:pt idx="9585">3671</cx:pt>
          <cx:pt idx="9586">6036</cx:pt>
          <cx:pt idx="9587">3725</cx:pt>
          <cx:pt idx="9588">3157</cx:pt>
          <cx:pt idx="9589">3421</cx:pt>
          <cx:pt idx="9590">3947</cx:pt>
          <cx:pt idx="9591">3115</cx:pt>
          <cx:pt idx="9592">7111</cx:pt>
          <cx:pt idx="9593">5445</cx:pt>
          <cx:pt idx="9594">6610</cx:pt>
          <cx:pt idx="9595">2562</cx:pt>
          <cx:pt idx="9596">4004</cx:pt>
          <cx:pt idx="9597">2607</cx:pt>
          <cx:pt idx="9598">2787</cx:pt>
          <cx:pt idx="9599">1108</cx:pt>
          <cx:pt idx="9600">4085</cx:pt>
          <cx:pt idx="9601">19201</cx:pt>
          <cx:pt idx="9602">48016</cx:pt>
          <cx:pt idx="9603">51775</cx:pt>
          <cx:pt idx="9604">59896</cx:pt>
          <cx:pt idx="9605">76497</cx:pt>
          <cx:pt idx="9606">967602</cx:pt>
          <cx:pt idx="9607">4495</cx:pt>
          <cx:pt idx="9608">155800</cx:pt>
          <cx:pt idx="9609">292473</cx:pt>
          <cx:pt idx="9610">18761</cx:pt>
          <cx:pt idx="9611">8018</cx:pt>
          <cx:pt idx="9612">2762</cx:pt>
          <cx:pt idx="9613">2315</cx:pt>
          <cx:pt idx="9614">1800</cx:pt>
          <cx:pt idx="9615">4262</cx:pt>
          <cx:pt idx="9616">3360</cx:pt>
          <cx:pt idx="9617">4942</cx:pt>
          <cx:pt idx="9618">31378</cx:pt>
          <cx:pt idx="9619">3137</cx:pt>
          <cx:pt idx="9620">2308</cx:pt>
          <cx:pt idx="9621">2612</cx:pt>
          <cx:pt idx="9622">4984</cx:pt>
          <cx:pt idx="9623">4432</cx:pt>
          <cx:pt idx="9624">37657</cx:pt>
          <cx:pt idx="9625">1341</cx:pt>
          <cx:pt idx="9626">1956</cx:pt>
          <cx:pt idx="9627">16287</cx:pt>
          <cx:pt idx="9628">2673</cx:pt>
          <cx:pt idx="9629">2612</cx:pt>
          <cx:pt idx="9630">2542</cx:pt>
          <cx:pt idx="9631">1880</cx:pt>
          <cx:pt idx="9632">23048</cx:pt>
          <cx:pt idx="9633">12482</cx:pt>
          <cx:pt idx="9634">4245</cx:pt>
          <cx:pt idx="9635">25338</cx:pt>
          <cx:pt idx="9636">13307</cx:pt>
          <cx:pt idx="9637">48496</cx:pt>
          <cx:pt idx="9638">691</cx:pt>
          <cx:pt idx="9639">27677</cx:pt>
          <cx:pt idx="9640">6383</cx:pt>
          <cx:pt idx="9641">723</cx:pt>
          <cx:pt idx="9642">1991</cx:pt>
          <cx:pt idx="9643">3213</cx:pt>
          <cx:pt idx="9644">1581</cx:pt>
          <cx:pt idx="9645">1470</cx:pt>
          <cx:pt idx="9646">883</cx:pt>
          <cx:pt idx="9647">1017</cx:pt>
          <cx:pt idx="9648">850</cx:pt>
          <cx:pt idx="9649">631</cx:pt>
          <cx:pt idx="9650">2338</cx:pt>
          <cx:pt idx="9651">333</cx:pt>
          <cx:pt idx="9652">330</cx:pt>
          <cx:pt idx="9653">265</cx:pt>
          <cx:pt idx="9654">643</cx:pt>
          <cx:pt idx="9655">427</cx:pt>
          <cx:pt idx="9656">405</cx:pt>
          <cx:pt idx="9657">254</cx:pt>
          <cx:pt idx="9658">277</cx:pt>
          <cx:pt idx="9659">341</cx:pt>
          <cx:pt idx="9660">291</cx:pt>
          <cx:pt idx="9661">486</cx:pt>
          <cx:pt idx="9662">513</cx:pt>
          <cx:pt idx="9663">399</cx:pt>
          <cx:pt idx="9664">694</cx:pt>
          <cx:pt idx="9665">815</cx:pt>
          <cx:pt idx="9666">483</cx:pt>
          <cx:pt idx="9667">249</cx:pt>
          <cx:pt idx="9668">416</cx:pt>
          <cx:pt idx="9669">288</cx:pt>
          <cx:pt idx="9670">566</cx:pt>
          <cx:pt idx="9671">726</cx:pt>
          <cx:pt idx="9672">490</cx:pt>
          <cx:pt idx="9673">743</cx:pt>
          <cx:pt idx="9674">719</cx:pt>
          <cx:pt idx="9675">760</cx:pt>
          <cx:pt idx="9676">1032</cx:pt>
          <cx:pt idx="9677">878</cx:pt>
          <cx:pt idx="9678">798</cx:pt>
          <cx:pt idx="9679">1063</cx:pt>
          <cx:pt idx="9680">2298</cx:pt>
          <cx:pt idx="9681">1565</cx:pt>
          <cx:pt idx="9682">1615</cx:pt>
          <cx:pt idx="9683">2396</cx:pt>
          <cx:pt idx="9684">1655</cx:pt>
          <cx:pt idx="9685">1677</cx:pt>
          <cx:pt idx="9686">1726</cx:pt>
          <cx:pt idx="9687">2368</cx:pt>
          <cx:pt idx="9688">2160</cx:pt>
          <cx:pt idx="9689">1780</cx:pt>
          <cx:pt idx="9690">1667</cx:pt>
          <cx:pt idx="9691">1571</cx:pt>
          <cx:pt idx="9692">2031</cx:pt>
          <cx:pt idx="9693">1969</cx:pt>
          <cx:pt idx="9694">1518</cx:pt>
          <cx:pt idx="9695">1770</cx:pt>
          <cx:pt idx="9696">2028</cx:pt>
          <cx:pt idx="9697">2616</cx:pt>
          <cx:pt idx="9698">2327</cx:pt>
          <cx:pt idx="9699">1768</cx:pt>
          <cx:pt idx="9700">3411</cx:pt>
          <cx:pt idx="9701">2145</cx:pt>
          <cx:pt idx="9702">2150</cx:pt>
          <cx:pt idx="9703">2961</cx:pt>
          <cx:pt idx="9704">5009</cx:pt>
          <cx:pt idx="9705">2783</cx:pt>
          <cx:pt idx="9706">2924</cx:pt>
          <cx:pt idx="9707">3154</cx:pt>
          <cx:pt idx="9708">179</cx:pt>
          <cx:pt idx="9709">2707</cx:pt>
          <cx:pt idx="9710">15792</cx:pt>
          <cx:pt idx="9711">2738</cx:pt>
          <cx:pt idx="9712">2195</cx:pt>
          <cx:pt idx="9713">857</cx:pt>
          <cx:pt idx="9714">65</cx:pt>
          <cx:pt idx="9715">1165678</cx:pt>
          <cx:pt idx="9716">17038</cx:pt>
          <cx:pt idx="9717">1282</cx:pt>
          <cx:pt idx="9718">261560</cx:pt>
          <cx:pt idx="9719">67375</cx:pt>
          <cx:pt idx="9720">9886</cx:pt>
          <cx:pt idx="9721">20648</cx:pt>
          <cx:pt idx="9722">24013</cx:pt>
          <cx:pt idx="9723">595</cx:pt>
          <cx:pt idx="9724">592</cx:pt>
          <cx:pt idx="9725">1385</cx:pt>
          <cx:pt idx="9726">1782</cx:pt>
          <cx:pt idx="9727">1942</cx:pt>
          <cx:pt idx="9728">1386</cx:pt>
          <cx:pt idx="9729">375</cx:pt>
          <cx:pt idx="9730">1078</cx:pt>
          <cx:pt idx="9731">1095</cx:pt>
          <cx:pt idx="9732">1284</cx:pt>
          <cx:pt idx="9733">539</cx:pt>
          <cx:pt idx="9734">1195</cx:pt>
          <cx:pt idx="9735">235</cx:pt>
          <cx:pt idx="9736">3235</cx:pt>
          <cx:pt idx="9737">318</cx:pt>
          <cx:pt idx="9738">336</cx:pt>
          <cx:pt idx="9739">254</cx:pt>
          <cx:pt idx="9740">251</cx:pt>
          <cx:pt idx="9741">432</cx:pt>
          <cx:pt idx="9742">526</cx:pt>
          <cx:pt idx="9743">234</cx:pt>
          <cx:pt idx="9744">300</cx:pt>
          <cx:pt idx="9745">284</cx:pt>
          <cx:pt idx="9746">285</cx:pt>
          <cx:pt idx="9747">418</cx:pt>
          <cx:pt idx="9748">743</cx:pt>
          <cx:pt idx="9749">344</cx:pt>
          <cx:pt idx="9750">584</cx:pt>
          <cx:pt idx="9751">587</cx:pt>
          <cx:pt idx="9752">334</cx:pt>
          <cx:pt idx="9753">341</cx:pt>
          <cx:pt idx="9754">505</cx:pt>
          <cx:pt idx="9755">677</cx:pt>
          <cx:pt idx="9756">591</cx:pt>
          <cx:pt idx="9757">309</cx:pt>
          <cx:pt idx="9758">620</cx:pt>
          <cx:pt idx="9759">532</cx:pt>
          <cx:pt idx="9760">1105</cx:pt>
          <cx:pt idx="9761">663</cx:pt>
          <cx:pt idx="9762">592</cx:pt>
          <cx:pt idx="9763">1671</cx:pt>
          <cx:pt idx="9764">858</cx:pt>
          <cx:pt idx="9765">904</cx:pt>
          <cx:pt idx="9766">2384</cx:pt>
          <cx:pt idx="9767">2012</cx:pt>
          <cx:pt idx="9768">1290</cx:pt>
          <cx:pt idx="9769">1311</cx:pt>
          <cx:pt idx="9770">2023</cx:pt>
          <cx:pt idx="9771">1832</cx:pt>
          <cx:pt idx="9772">1014</cx:pt>
          <cx:pt idx="9773">846</cx:pt>
          <cx:pt idx="9774">1489</cx:pt>
          <cx:pt idx="9775">1403</cx:pt>
          <cx:pt idx="9776">1356</cx:pt>
          <cx:pt idx="9777">1448</cx:pt>
          <cx:pt idx="9778">2472</cx:pt>
          <cx:pt idx="9779">1906</cx:pt>
          <cx:pt idx="9780">1252</cx:pt>
          <cx:pt idx="9781">2036</cx:pt>
          <cx:pt idx="9782">1341</cx:pt>
          <cx:pt idx="9783">1196</cx:pt>
          <cx:pt idx="9784">2071</cx:pt>
          <cx:pt idx="9785">2187</cx:pt>
          <cx:pt idx="9786">1345</cx:pt>
          <cx:pt idx="9787">2290</cx:pt>
          <cx:pt idx="9788">1208</cx:pt>
          <cx:pt idx="9789">1467</cx:pt>
          <cx:pt idx="9790">2361</cx:pt>
          <cx:pt idx="9791">646</cx:pt>
          <cx:pt idx="9792">441</cx:pt>
          <cx:pt idx="9793">1041</cx:pt>
          <cx:pt idx="9794">1630</cx:pt>
          <cx:pt idx="9795">224</cx:pt>
          <cx:pt idx="9796">393</cx:pt>
          <cx:pt idx="9797">13030</cx:pt>
          <cx:pt idx="9798">22172</cx:pt>
          <cx:pt idx="9799">13636</cx:pt>
          <cx:pt idx="9800">4184</cx:pt>
          <cx:pt idx="9801">99309</cx:pt>
          <cx:pt idx="9802">209</cx:pt>
          <cx:pt idx="9803">2102</cx:pt>
          <cx:pt idx="9804">31132</cx:pt>
          <cx:pt idx="9805">1178</cx:pt>
          <cx:pt idx="9806">1978</cx:pt>
          <cx:pt idx="9807">1042</cx:pt>
          <cx:pt idx="9808">20806</cx:pt>
          <cx:pt idx="9809">1278</cx:pt>
          <cx:pt idx="9810">29932</cx:pt>
          <cx:pt idx="9811">55</cx:pt>
          <cx:pt idx="9812">15696</cx:pt>
          <cx:pt idx="9813">4792</cx:pt>
          <cx:pt idx="9814">58058</cx:pt>
          <cx:pt idx="9815">65087</cx:pt>
          <cx:pt idx="9816">555</cx:pt>
          <cx:pt idx="9817">482</cx:pt>
          <cx:pt idx="9818">22123</cx:pt>
          <cx:pt idx="9819">381672</cx:pt>
          <cx:pt idx="9820">31129</cx:pt>
          <cx:pt idx="9821">4073</cx:pt>
          <cx:pt idx="9822">6935</cx:pt>
          <cx:pt idx="9823">1511</cx:pt>
          <cx:pt idx="9824">7896</cx:pt>
          <cx:pt idx="9825">5017</cx:pt>
          <cx:pt idx="9826">3846</cx:pt>
          <cx:pt idx="9827">1563</cx:pt>
          <cx:pt idx="9828">9625</cx:pt>
          <cx:pt idx="9829">2767</cx:pt>
          <cx:pt idx="9830">1687</cx:pt>
          <cx:pt idx="9831">318</cx:pt>
          <cx:pt idx="9832">1476</cx:pt>
          <cx:pt idx="9833">1387</cx:pt>
          <cx:pt idx="9834">356</cx:pt>
          <cx:pt idx="9835">925</cx:pt>
          <cx:pt idx="9836">775</cx:pt>
          <cx:pt idx="9837">210</cx:pt>
          <cx:pt idx="9838">51392</cx:pt>
          <cx:pt idx="9839">3691</cx:pt>
          <cx:pt idx="9840">68894</cx:pt>
          <cx:pt idx="9841">3375</cx:pt>
          <cx:pt idx="9842">7358</cx:pt>
          <cx:pt idx="9843">143</cx:pt>
          <cx:pt idx="9844">26713</cx:pt>
          <cx:pt idx="9845">33091</cx:pt>
          <cx:pt idx="9846">1038</cx:pt>
          <cx:pt idx="9847">155864</cx:pt>
          <cx:pt idx="9848">48383</cx:pt>
          <cx:pt idx="9849">37051</cx:pt>
          <cx:pt idx="9850">11506</cx:pt>
          <cx:pt idx="9851">45</cx:pt>
          <cx:pt idx="9852">377</cx:pt>
          <cx:pt idx="9853">29</cx:pt>
          <cx:pt idx="9854">146</cx:pt>
          <cx:pt idx="9855">103</cx:pt>
          <cx:pt idx="9856">549</cx:pt>
          <cx:pt idx="9857">1508</cx:pt>
          <cx:pt idx="9858">130</cx:pt>
          <cx:pt idx="9859">63</cx:pt>
          <cx:pt idx="9860">90</cx:pt>
          <cx:pt idx="9861">235</cx:pt>
          <cx:pt idx="9862">267</cx:pt>
          <cx:pt idx="9863">130</cx:pt>
          <cx:pt idx="9864">658</cx:pt>
          <cx:pt idx="9865">90</cx:pt>
          <cx:pt idx="9866">96</cx:pt>
          <cx:pt idx="9867">447</cx:pt>
          <cx:pt idx="9868">558840</cx:pt>
          <cx:pt idx="9869">4624</cx:pt>
          <cx:pt idx="9870">11454</cx:pt>
          <cx:pt idx="9871">2174</cx:pt>
          <cx:pt idx="9872">9658</cx:pt>
          <cx:pt idx="9873">851</cx:pt>
          <cx:pt idx="9874">1576</cx:pt>
          <cx:pt idx="9875">2184</cx:pt>
          <cx:pt idx="9876">4749</cx:pt>
          <cx:pt idx="9877">4303</cx:pt>
          <cx:pt idx="9878">3624</cx:pt>
          <cx:pt idx="9879">4627</cx:pt>
          <cx:pt idx="9880">1070</cx:pt>
          <cx:pt idx="9881">13210</cx:pt>
          <cx:pt idx="9882">3229</cx:pt>
          <cx:pt idx="9883">7748</cx:pt>
          <cx:pt idx="9884">2834</cx:pt>
          <cx:pt idx="9885">5965</cx:pt>
          <cx:pt idx="9886">3126</cx:pt>
          <cx:pt idx="9887">5003</cx:pt>
          <cx:pt idx="9888">1995</cx:pt>
          <cx:pt idx="9889">5470</cx:pt>
          <cx:pt idx="9890">2023</cx:pt>
          <cx:pt idx="9891">10586</cx:pt>
          <cx:pt idx="9892">816</cx:pt>
          <cx:pt idx="9893">5873</cx:pt>
          <cx:pt idx="9894">12817</cx:pt>
          <cx:pt idx="9895">12780</cx:pt>
          <cx:pt idx="9896">932</cx:pt>
          <cx:pt idx="9897">29742</cx:pt>
          <cx:pt idx="9898">1031</cx:pt>
          <cx:pt idx="9899">1167</cx:pt>
          <cx:pt idx="9900">906</cx:pt>
          <cx:pt idx="9901">1213</cx:pt>
          <cx:pt idx="9902">2335</cx:pt>
          <cx:pt idx="9903">650</cx:pt>
          <cx:pt idx="9904">2352</cx:pt>
          <cx:pt idx="9905">1212</cx:pt>
          <cx:pt idx="9906">990</cx:pt>
          <cx:pt idx="9907">40</cx:pt>
          <cx:pt idx="9908">15676</cx:pt>
          <cx:pt idx="9909">694</cx:pt>
          <cx:pt idx="9910">989</cx:pt>
          <cx:pt idx="9911">594</cx:pt>
          <cx:pt idx="9912">152</cx:pt>
          <cx:pt idx="9913">547</cx:pt>
          <cx:pt idx="9914">1334</cx:pt>
          <cx:pt idx="9915">3096</cx:pt>
          <cx:pt idx="9916">415</cx:pt>
          <cx:pt idx="9917">21559</cx:pt>
          <cx:pt idx="9918">2351</cx:pt>
          <cx:pt idx="9919">694</cx:pt>
          <cx:pt idx="9920">526584</cx:pt>
          <cx:pt idx="9921">558</cx:pt>
          <cx:pt idx="9922">2898</cx:pt>
          <cx:pt idx="9923">3586</cx:pt>
          <cx:pt idx="9924">3290</cx:pt>
          <cx:pt idx="9925">2946</cx:pt>
          <cx:pt idx="9926">3623</cx:pt>
          <cx:pt idx="9927">3081</cx:pt>
          <cx:pt idx="9928">384</cx:pt>
          <cx:pt idx="9929">4923</cx:pt>
          <cx:pt idx="9930">2555</cx:pt>
          <cx:pt idx="9931">3078</cx:pt>
          <cx:pt idx="9932">3508</cx:pt>
          <cx:pt idx="9933">3442</cx:pt>
          <cx:pt idx="9934">4596</cx:pt>
          <cx:pt idx="9935">3641</cx:pt>
          <cx:pt idx="9936">4104</cx:pt>
          <cx:pt idx="9937">3202</cx:pt>
          <cx:pt idx="9938">2798</cx:pt>
          <cx:pt idx="9939">4447</cx:pt>
          <cx:pt idx="9940">1120</cx:pt>
          <cx:pt idx="9941">3631</cx:pt>
          <cx:pt idx="9942">3422</cx:pt>
          <cx:pt idx="9943">4428</cx:pt>
          <cx:pt idx="9944">2929</cx:pt>
          <cx:pt idx="9945">1449</cx:pt>
          <cx:pt idx="9946">2570</cx:pt>
          <cx:pt idx="9947">3125</cx:pt>
          <cx:pt idx="9948">4643</cx:pt>
          <cx:pt idx="9949">2858</cx:pt>
          <cx:pt idx="9950">3202</cx:pt>
          <cx:pt idx="9951">2268</cx:pt>
          <cx:pt idx="9952">1817</cx:pt>
          <cx:pt idx="9953">3186</cx:pt>
          <cx:pt idx="9954">7596</cx:pt>
          <cx:pt idx="9955">5486</cx:pt>
          <cx:pt idx="9956">2324</cx:pt>
          <cx:pt idx="9957">3114</cx:pt>
          <cx:pt idx="9958">3882</cx:pt>
          <cx:pt idx="9959">4562</cx:pt>
          <cx:pt idx="9960">1770</cx:pt>
          <cx:pt idx="9961">2460</cx:pt>
          <cx:pt idx="9962">4717</cx:pt>
          <cx:pt idx="9963">4779</cx:pt>
          <cx:pt idx="9964">3293</cx:pt>
          <cx:pt idx="9965">10531</cx:pt>
          <cx:pt idx="9966">4962</cx:pt>
          <cx:pt idx="9967">3389</cx:pt>
          <cx:pt idx="9968">3333</cx:pt>
          <cx:pt idx="9969">1961</cx:pt>
          <cx:pt idx="9970">2755</cx:pt>
          <cx:pt idx="9971">3092</cx:pt>
          <cx:pt idx="9972">4320</cx:pt>
          <cx:pt idx="9973">3377</cx:pt>
          <cx:pt idx="9974">2872</cx:pt>
          <cx:pt idx="9975">3567</cx:pt>
          <cx:pt idx="9976">3105</cx:pt>
          <cx:pt idx="9977">4381</cx:pt>
          <cx:pt idx="9978">2607</cx:pt>
          <cx:pt idx="9979">3142</cx:pt>
          <cx:pt idx="9980">2852</cx:pt>
          <cx:pt idx="9981">3108</cx:pt>
          <cx:pt idx="9982">2864</cx:pt>
          <cx:pt idx="9983">2520</cx:pt>
          <cx:pt idx="9984">2585</cx:pt>
          <cx:pt idx="9985">3086</cx:pt>
          <cx:pt idx="9986">2761</cx:pt>
          <cx:pt idx="9987">6126</cx:pt>
          <cx:pt idx="9988">3639</cx:pt>
          <cx:pt idx="9989">2398</cx:pt>
          <cx:pt idx="9990">47498</cx:pt>
          <cx:pt idx="9991">9541</cx:pt>
          <cx:pt idx="9992">8381</cx:pt>
          <cx:pt idx="9993">12207</cx:pt>
          <cx:pt idx="9994">69874</cx:pt>
          <cx:pt idx="9995">4325</cx:pt>
          <cx:pt idx="9996">1392</cx:pt>
          <cx:pt idx="9997">269</cx:pt>
          <cx:pt idx="9998">518</cx:pt>
          <cx:pt idx="9999">16567</cx:pt>
          <cx:pt idx="10000">349</cx:pt>
          <cx:pt idx="10001">1837</cx:pt>
          <cx:pt idx="10002">90</cx:pt>
          <cx:pt idx="10003">5049</cx:pt>
          <cx:pt idx="10004">8881</cx:pt>
          <cx:pt idx="10005">1287</cx:pt>
          <cx:pt idx="10006">3355</cx:pt>
          <cx:pt idx="10007">700</cx:pt>
          <cx:pt idx="10008">18647</cx:pt>
          <cx:pt idx="10009">1019</cx:pt>
          <cx:pt idx="10010">2489</cx:pt>
          <cx:pt idx="10011">4479</cx:pt>
          <cx:pt idx="10012">2474</cx:pt>
          <cx:pt idx="10013">3032</cx:pt>
          <cx:pt idx="10014">2324</cx:pt>
          <cx:pt idx="10015">4423</cx:pt>
          <cx:pt idx="10016">2766</cx:pt>
          <cx:pt idx="10017">2193</cx:pt>
          <cx:pt idx="10018">4115</cx:pt>
          <cx:pt idx="10019">78</cx:pt>
          <cx:pt idx="10020">3784</cx:pt>
          <cx:pt idx="10021">244</cx:pt>
          <cx:pt idx="10022">4874</cx:pt>
          <cx:pt idx="10023">18799</cx:pt>
          <cx:pt idx="10024">5798</cx:pt>
          <cx:pt idx="10025">44563</cx:pt>
          <cx:pt idx="10026">85590</cx:pt>
          <cx:pt idx="10027">4443</cx:pt>
          <cx:pt idx="10028">23610</cx:pt>
          <cx:pt idx="10029">53015</cx:pt>
          <cx:pt idx="10030">6050</cx:pt>
          <cx:pt idx="10031">1378</cx:pt>
          <cx:pt idx="10032">11375</cx:pt>
          <cx:pt idx="10033">7227</cx:pt>
          <cx:pt idx="10034">9509</cx:pt>
          <cx:pt idx="10035">6995</cx:pt>
          <cx:pt idx="10036">13145</cx:pt>
          <cx:pt idx="10037">4405</cx:pt>
          <cx:pt idx="10038">7593</cx:pt>
          <cx:pt idx="10039">3519</cx:pt>
          <cx:pt idx="10040">8717</cx:pt>
          <cx:pt idx="10041">9783</cx:pt>
          <cx:pt idx="10042">7998</cx:pt>
          <cx:pt idx="10043">6016</cx:pt>
          <cx:pt idx="10044">1567</cx:pt>
          <cx:pt idx="10045">14604</cx:pt>
          <cx:pt idx="10046">12616</cx:pt>
          <cx:pt idx="10047">10598</cx:pt>
          <cx:pt idx="10048">10526</cx:pt>
          <cx:pt idx="10049">14752</cx:pt>
          <cx:pt idx="10050">22534</cx:pt>
          <cx:pt idx="10051">7210</cx:pt>
          <cx:pt idx="10052">10837</cx:pt>
          <cx:pt idx="10053">13001</cx:pt>
          <cx:pt idx="10054">11041</cx:pt>
          <cx:pt idx="10055">11064</cx:pt>
          <cx:pt idx="10056">947</cx:pt>
          <cx:pt idx="10057">355</cx:pt>
          <cx:pt idx="10058">1607</cx:pt>
          <cx:pt idx="10059">552</cx:pt>
          <cx:pt idx="10060">2911</cx:pt>
          <cx:pt idx="10061">2341</cx:pt>
          <cx:pt idx="10062">2602</cx:pt>
          <cx:pt idx="10063">7833</cx:pt>
          <cx:pt idx="10064">33509</cx:pt>
          <cx:pt idx="10065">4373</cx:pt>
          <cx:pt idx="10066">2134</cx:pt>
          <cx:pt idx="10067">3394</cx:pt>
          <cx:pt idx="10068">1696</cx:pt>
          <cx:pt idx="10069">1193</cx:pt>
          <cx:pt idx="10070">103614</cx:pt>
          <cx:pt idx="10071">24886</cx:pt>
          <cx:pt idx="10072">708</cx:pt>
          <cx:pt idx="10073">9180</cx:pt>
          <cx:pt idx="10074">3361</cx:pt>
          <cx:pt idx="10075">7076</cx:pt>
          <cx:pt idx="10076">7452</cx:pt>
          <cx:pt idx="10077">115178</cx:pt>
          <cx:pt idx="10078">6011</cx:pt>
          <cx:pt idx="10079">17554</cx:pt>
          <cx:pt idx="10080">2832</cx:pt>
          <cx:pt idx="10081">1402</cx:pt>
          <cx:pt idx="10082">1492</cx:pt>
          <cx:pt idx="10083">2172</cx:pt>
          <cx:pt idx="10084">2259</cx:pt>
          <cx:pt idx="10085">2016</cx:pt>
          <cx:pt idx="10086">1987</cx:pt>
          <cx:pt idx="10087">2842</cx:pt>
          <cx:pt idx="10088">2443</cx:pt>
          <cx:pt idx="10089">2260</cx:pt>
          <cx:pt idx="10090">2191</cx:pt>
          <cx:pt idx="10091">1709</cx:pt>
          <cx:pt idx="10092">4325</cx:pt>
          <cx:pt idx="10093">2821</cx:pt>
          <cx:pt idx="10094">280</cx:pt>
          <cx:pt idx="10095">12174</cx:pt>
          <cx:pt idx="10096">17571</cx:pt>
          <cx:pt idx="10097">6848</cx:pt>
          <cx:pt idx="10098">19164</cx:pt>
          <cx:pt idx="10099">11952</cx:pt>
          <cx:pt idx="10100">6221</cx:pt>
          <cx:pt idx="10101">12503</cx:pt>
          <cx:pt idx="10102">14523</cx:pt>
          <cx:pt idx="10103">11031</cx:pt>
          <cx:pt idx="10104">61118</cx:pt>
          <cx:pt idx="10105">13269</cx:pt>
          <cx:pt idx="10106">5708</cx:pt>
          <cx:pt idx="10107">330</cx:pt>
          <cx:pt idx="10108">982</cx:pt>
          <cx:pt idx="10109">5623</cx:pt>
          <cx:pt idx="10110">5700</cx:pt>
          <cx:pt idx="10111">24895</cx:pt>
          <cx:pt idx="10112">6326</cx:pt>
          <cx:pt idx="10113">2105</cx:pt>
          <cx:pt idx="10114">22751</cx:pt>
          <cx:pt idx="10115">316287</cx:pt>
          <cx:pt idx="10116">45237</cx:pt>
          <cx:pt idx="10117">24354</cx:pt>
          <cx:pt idx="10118">19118</cx:pt>
          <cx:pt idx="10119">4124</cx:pt>
          <cx:pt idx="10120">2690</cx:pt>
          <cx:pt idx="10121">4930</cx:pt>
          <cx:pt idx="10122">322634</cx:pt>
          <cx:pt idx="10123">820</cx:pt>
          <cx:pt idx="10124">16744</cx:pt>
          <cx:pt idx="10125">18100</cx:pt>
          <cx:pt idx="10126">12118</cx:pt>
          <cx:pt idx="10127">30651</cx:pt>
          <cx:pt idx="10128">46342</cx:pt>
          <cx:pt idx="10129">393</cx:pt>
          <cx:pt idx="10130">16034</cx:pt>
          <cx:pt idx="10131">1124</cx:pt>
          <cx:pt idx="10132">950</cx:pt>
          <cx:pt idx="10133">5466</cx:pt>
          <cx:pt idx="10134">484</cx:pt>
          <cx:pt idx="10135">3767</cx:pt>
          <cx:pt idx="10136">5250</cx:pt>
          <cx:pt idx="10137">1038</cx:pt>
          <cx:pt idx="10138">1689</cx:pt>
          <cx:pt idx="10139">5704</cx:pt>
          <cx:pt idx="10140">7594</cx:pt>
          <cx:pt idx="10141">1053</cx:pt>
          <cx:pt idx="10142">612</cx:pt>
          <cx:pt idx="10143">5486</cx:pt>
          <cx:pt idx="10144">9581</cx:pt>
          <cx:pt idx="10145">1474</cx:pt>
          <cx:pt idx="10146">2943</cx:pt>
          <cx:pt idx="10147">3326</cx:pt>
          <cx:pt idx="10148">4078</cx:pt>
          <cx:pt idx="10149">5370</cx:pt>
          <cx:pt idx="10150">256979</cx:pt>
          <cx:pt idx="10151">1606</cx:pt>
          <cx:pt idx="10152">814</cx:pt>
          <cx:pt idx="10153">418403</cx:pt>
          <cx:pt idx="10154">5752</cx:pt>
          <cx:pt idx="10155">3630</cx:pt>
          <cx:pt idx="10156">4470</cx:pt>
          <cx:pt idx="10157">289</cx:pt>
          <cx:pt idx="10158">984</cx:pt>
          <cx:pt idx="10159">1403</cx:pt>
          <cx:pt idx="10160">42469</cx:pt>
          <cx:pt idx="10161">485272</cx:pt>
          <cx:pt idx="10162">24441</cx:pt>
          <cx:pt idx="10163">16569</cx:pt>
          <cx:pt idx="10164">228464</cx:pt>
          <cx:pt idx="10165">8</cx:pt>
          <cx:pt idx="10166">3047</cx:pt>
          <cx:pt idx="10167">11267</cx:pt>
          <cx:pt idx="10168">11886</cx:pt>
          <cx:pt idx="10169">3682</cx:pt>
          <cx:pt idx="10170">17176</cx:pt>
          <cx:pt idx="10171">49</cx:pt>
          <cx:pt idx="10172">282</cx:pt>
          <cx:pt idx="10173">1780</cx:pt>
          <cx:pt idx="10174">4604</cx:pt>
          <cx:pt idx="10175">2870</cx:pt>
          <cx:pt idx="10176">793</cx:pt>
          <cx:pt idx="10177">309</cx:pt>
          <cx:pt idx="10178">571</cx:pt>
          <cx:pt idx="10179">155</cx:pt>
          <cx:pt idx="10180">7767</cx:pt>
          <cx:pt idx="10181">988</cx:pt>
          <cx:pt idx="10182">1151</cx:pt>
          <cx:pt idx="10183">949</cx:pt>
          <cx:pt idx="10184">1862</cx:pt>
          <cx:pt idx="10185">249</cx:pt>
          <cx:pt idx="10186">1067</cx:pt>
          <cx:pt idx="10187">1872</cx:pt>
          <cx:pt idx="10188">18022</cx:pt>
          <cx:pt idx="10189">4371</cx:pt>
          <cx:pt idx="10190">856</cx:pt>
          <cx:pt idx="10191">1551</cx:pt>
          <cx:pt idx="10192">618</cx:pt>
          <cx:pt idx="10193">419</cx:pt>
          <cx:pt idx="10194">2014</cx:pt>
          <cx:pt idx="10195">82</cx:pt>
          <cx:pt idx="10196">397</cx:pt>
          <cx:pt idx="10197">798</cx:pt>
          <cx:pt idx="10198">2954</cx:pt>
          <cx:pt idx="10199">4588</cx:pt>
          <cx:pt idx="10200">1548</cx:pt>
          <cx:pt idx="10201">288</cx:pt>
          <cx:pt idx="10202">1345</cx:pt>
          <cx:pt idx="10203">464</cx:pt>
          <cx:pt idx="10204">36</cx:pt>
          <cx:pt idx="10205">150</cx:pt>
          <cx:pt idx="10206">1759</cx:pt>
          <cx:pt idx="10207">745</cx:pt>
          <cx:pt idx="10208">4243</cx:pt>
          <cx:pt idx="10209">1192</cx:pt>
          <cx:pt idx="10210">423</cx:pt>
          <cx:pt idx="10211">52</cx:pt>
          <cx:pt idx="10212">957</cx:pt>
          <cx:pt idx="10213">1627</cx:pt>
          <cx:pt idx="10214">960</cx:pt>
          <cx:pt idx="10215">3934</cx:pt>
          <cx:pt idx="10216">1231</cx:pt>
          <cx:pt idx="10217">1507</cx:pt>
          <cx:pt idx="10218">354</cx:pt>
          <cx:pt idx="10219">1263</cx:pt>
          <cx:pt idx="10220">267</cx:pt>
          <cx:pt idx="10221">2916</cx:pt>
          <cx:pt idx="10222">304</cx:pt>
          <cx:pt idx="10223">1702</cx:pt>
          <cx:pt idx="10224">1284</cx:pt>
          <cx:pt idx="10225">8898</cx:pt>
          <cx:pt idx="10226">312</cx:pt>
          <cx:pt idx="10227">8983</cx:pt>
          <cx:pt idx="10228">148</cx:pt>
          <cx:pt idx="10229">265</cx:pt>
          <cx:pt idx="10230">905</cx:pt>
          <cx:pt idx="10231">1541</cx:pt>
          <cx:pt idx="10232">992</cx:pt>
          <cx:pt idx="10233">1191</cx:pt>
          <cx:pt idx="10234">122</cx:pt>
          <cx:pt idx="10235">152</cx:pt>
          <cx:pt idx="10236">17831</cx:pt>
          <cx:pt idx="10237">1022</cx:pt>
          <cx:pt idx="10238">1216</cx:pt>
          <cx:pt idx="10239">12103</cx:pt>
          <cx:pt idx="10240">1218</cx:pt>
          <cx:pt idx="10241">3652</cx:pt>
          <cx:pt idx="10242">3894</cx:pt>
          <cx:pt idx="10243">1327</cx:pt>
          <cx:pt idx="10244">1519</cx:pt>
          <cx:pt idx="10245">978</cx:pt>
          <cx:pt idx="10246">687</cx:pt>
          <cx:pt idx="10247">4767</cx:pt>
          <cx:pt idx="10248">232</cx:pt>
          <cx:pt idx="10249">32029</cx:pt>
          <cx:pt idx="10250">28812</cx:pt>
          <cx:pt idx="10251">752</cx:pt>
          <cx:pt idx="10252">4539</cx:pt>
          <cx:pt idx="10253">10621</cx:pt>
          <cx:pt idx="10254">526</cx:pt>
          <cx:pt idx="10255">18302</cx:pt>
          <cx:pt idx="10256">1256</cx:pt>
          <cx:pt idx="10257">60702</cx:pt>
          <cx:pt idx="10258">2495</cx:pt>
          <cx:pt idx="10259">903</cx:pt>
          <cx:pt idx="10260">17438</cx:pt>
          <cx:pt idx="10261">31550</cx:pt>
          <cx:pt idx="10262">37338</cx:pt>
          <cx:pt idx="10263">23743</cx:pt>
          <cx:pt idx="10264">23776</cx:pt>
          <cx:pt idx="10265">32210</cx:pt>
          <cx:pt idx="10266">25256</cx:pt>
          <cx:pt idx="10267">18204</cx:pt>
          <cx:pt idx="10268">18301</cx:pt>
          <cx:pt idx="10269">19152</cx:pt>
          <cx:pt idx="10270">13063</cx:pt>
          <cx:pt idx="10271">15063</cx:pt>
          <cx:pt idx="10272">10934</cx:pt>
          <cx:pt idx="10273">21047</cx:pt>
          <cx:pt idx="10274">18527</cx:pt>
          <cx:pt idx="10275">19893</cx:pt>
          <cx:pt idx="10276">19882</cx:pt>
          <cx:pt idx="10277">68565</cx:pt>
          <cx:pt idx="10278">29328</cx:pt>
          <cx:pt idx="10279">4567</cx:pt>
          <cx:pt idx="10280">2852</cx:pt>
          <cx:pt idx="10281">2529</cx:pt>
          <cx:pt idx="10282">221</cx:pt>
          <cx:pt idx="10283">316</cx:pt>
          <cx:pt idx="10284">281</cx:pt>
          <cx:pt idx="10285">350</cx:pt>
          <cx:pt idx="10286">379</cx:pt>
          <cx:pt idx="10287">567</cx:pt>
          <cx:pt idx="10288">642</cx:pt>
          <cx:pt idx="10289">544</cx:pt>
          <cx:pt idx="10290">83</cx:pt>
          <cx:pt idx="10291">2451</cx:pt>
          <cx:pt idx="10292">78927</cx:pt>
          <cx:pt idx="10293">4476</cx:pt>
          <cx:pt idx="10294">12250</cx:pt>
          <cx:pt idx="10295">23674</cx:pt>
          <cx:pt idx="10296">5247</cx:pt>
          <cx:pt idx="10297">2014</cx:pt>
          <cx:pt idx="10298">145804</cx:pt>
          <cx:pt idx="10299">146950</cx:pt>
          <cx:pt idx="10300">55111</cx:pt>
          <cx:pt idx="10301">16083</cx:pt>
          <cx:pt idx="10302">5036</cx:pt>
          <cx:pt idx="10303">3868</cx:pt>
          <cx:pt idx="10304">18580</cx:pt>
          <cx:pt idx="10305">5144</cx:pt>
          <cx:pt idx="10306">3083</cx:pt>
          <cx:pt idx="10307">55493</cx:pt>
          <cx:pt idx="10308">11318</cx:pt>
          <cx:pt idx="10309">12263</cx:pt>
          <cx:pt idx="10310">78540</cx:pt>
          <cx:pt idx="10311">1502</cx:pt>
          <cx:pt idx="10312">1226</cx:pt>
          <cx:pt idx="10313">22562</cx:pt>
          <cx:pt idx="10314">9024</cx:pt>
          <cx:pt idx="10315">75159</cx:pt>
          <cx:pt idx="10316">18774</cx:pt>
          <cx:pt idx="10317">2821</cx:pt>
          <cx:pt idx="10318">3213</cx:pt>
          <cx:pt idx="10319">210781</cx:pt>
          <cx:pt idx="10320">438</cx:pt>
          <cx:pt idx="10321">10</cx:pt>
          <cx:pt idx="10322">21</cx:pt>
          <cx:pt idx="10323">20</cx:pt>
          <cx:pt idx="10324">22</cx:pt>
          <cx:pt idx="10325">29</cx:pt>
          <cx:pt idx="10326">46</cx:pt>
          <cx:pt idx="10327">19</cx:pt>
          <cx:pt idx="10328">28</cx:pt>
          <cx:pt idx="10329">78561</cx:pt>
          <cx:pt idx="10330">122490</cx:pt>
          <cx:pt idx="10331">259</cx:pt>
          <cx:pt idx="10332">26665</cx:pt>
          <cx:pt idx="10333">35880</cx:pt>
          <cx:pt idx="10334">5266</cx:pt>
          <cx:pt idx="10335">326389</cx:pt>
          <cx:pt idx="10336">10112</cx:pt>
          <cx:pt idx="10337">12429</cx:pt>
          <cx:pt idx="10338">5447</cx:pt>
          <cx:pt idx="10339">3574</cx:pt>
          <cx:pt idx="10340">1651</cx:pt>
          <cx:pt idx="10341">1639</cx:pt>
          <cx:pt idx="10342">7624</cx:pt>
          <cx:pt idx="10343">1764</cx:pt>
          <cx:pt idx="10344">899</cx:pt>
          <cx:pt idx="10345">285</cx:pt>
          <cx:pt idx="10346">275</cx:pt>
          <cx:pt idx="10347">855</cx:pt>
          <cx:pt idx="10348">46853</cx:pt>
          <cx:pt idx="10349">11808</cx:pt>
          <cx:pt idx="10350">14574</cx:pt>
          <cx:pt idx="10351">10099</cx:pt>
          <cx:pt idx="10352">6232</cx:pt>
          <cx:pt idx="10353">7653</cx:pt>
          <cx:pt idx="10354">11620</cx:pt>
          <cx:pt idx="10355">9835</cx:pt>
          <cx:pt idx="10356">19419</cx:pt>
          <cx:pt idx="10357">23428</cx:pt>
          <cx:pt idx="10358">6982</cx:pt>
          <cx:pt idx="10359">6328</cx:pt>
          <cx:pt idx="10360">13442</cx:pt>
          <cx:pt idx="10361">17373</cx:pt>
          <cx:pt idx="10362">7648</cx:pt>
          <cx:pt idx="10363">11702</cx:pt>
          <cx:pt idx="10364">12867</cx:pt>
          <cx:pt idx="10365">10646</cx:pt>
          <cx:pt idx="10366">5204</cx:pt>
          <cx:pt idx="10367">15974</cx:pt>
          <cx:pt idx="10368">15007</cx:pt>
          <cx:pt idx="10369">353</cx:pt>
          <cx:pt idx="10370">5610</cx:pt>
          <cx:pt idx="10371">42013</cx:pt>
          <cx:pt idx="10372">3335</cx:pt>
          <cx:pt idx="10373">2860</cx:pt>
          <cx:pt idx="10374">3430</cx:pt>
          <cx:pt idx="10375">2852</cx:pt>
          <cx:pt idx="10376">5324</cx:pt>
          <cx:pt idx="10377">4323</cx:pt>
          <cx:pt idx="10378">29444</cx:pt>
          <cx:pt idx="10379">23798</cx:pt>
          <cx:pt idx="10380">2207</cx:pt>
          <cx:pt idx="10381">1878</cx:pt>
          <cx:pt idx="10382">2758</cx:pt>
          <cx:pt idx="10383">437</cx:pt>
          <cx:pt idx="10384">660</cx:pt>
          <cx:pt idx="10385">649</cx:pt>
          <cx:pt idx="10386">996</cx:pt>
          <cx:pt idx="10387">812</cx:pt>
          <cx:pt idx="10388">4518</cx:pt>
          <cx:pt idx="10389">4746</cx:pt>
          <cx:pt idx="10390">966</cx:pt>
          <cx:pt idx="10391">2409</cx:pt>
          <cx:pt idx="10392">1695</cx:pt>
          <cx:pt idx="10393">1693</cx:pt>
          <cx:pt idx="10394">1176</cx:pt>
          <cx:pt idx="10395">3532</cx:pt>
          <cx:pt idx="10396">3441</cx:pt>
          <cx:pt idx="10397">1855</cx:pt>
          <cx:pt idx="10398">1111</cx:pt>
          <cx:pt idx="10399">1403</cx:pt>
          <cx:pt idx="10400">1544</cx:pt>
          <cx:pt idx="10401">1048</cx:pt>
          <cx:pt idx="10402">2233</cx:pt>
          <cx:pt idx="10403">207</cx:pt>
          <cx:pt idx="10404">2379</cx:pt>
          <cx:pt idx="10405">115308</cx:pt>
          <cx:pt idx="10406">4259</cx:pt>
          <cx:pt idx="10407">11289</cx:pt>
          <cx:pt idx="10408">593</cx:pt>
          <cx:pt idx="10409">20106</cx:pt>
          <cx:pt idx="10410">23516</cx:pt>
          <cx:pt idx="10411">2488</cx:pt>
          <cx:pt idx="10412">85011</cx:pt>
          <cx:pt idx="10413">6570</cx:pt>
          <cx:pt idx="10414">2184</cx:pt>
          <cx:pt idx="10415">3176</cx:pt>
          <cx:pt idx="10416">257</cx:pt>
          <cx:pt idx="10417">9636</cx:pt>
          <cx:pt idx="10418">23322</cx:pt>
          <cx:pt idx="10419">295</cx:pt>
          <cx:pt idx="10420">812</cx:pt>
          <cx:pt idx="10421">3721</cx:pt>
          <cx:pt idx="10422">1394</cx:pt>
          <cx:pt idx="10423">5983</cx:pt>
          <cx:pt idx="10424">3142</cx:pt>
          <cx:pt idx="10425">41540</cx:pt>
          <cx:pt idx="10426">32</cx:pt>
          <cx:pt idx="10427">76297</cx:pt>
          <cx:pt idx="10428">3995</cx:pt>
          <cx:pt idx="10429">2441</cx:pt>
          <cx:pt idx="10430">2891</cx:pt>
          <cx:pt idx="10431">5569</cx:pt>
          <cx:pt idx="10432">6145</cx:pt>
          <cx:pt idx="10433">5445</cx:pt>
          <cx:pt idx="10434">7902</cx:pt>
          <cx:pt idx="10435">5975</cx:pt>
          <cx:pt idx="10436">10081</cx:pt>
          <cx:pt idx="10437">4531</cx:pt>
          <cx:pt idx="10438">7397</cx:pt>
          <cx:pt idx="10439">10510</cx:pt>
          <cx:pt idx="10440">1874</cx:pt>
          <cx:pt idx="10441">8473</cx:pt>
          <cx:pt idx="10442">13780</cx:pt>
          <cx:pt idx="10443">3809</cx:pt>
          <cx:pt idx="10444">2626</cx:pt>
          <cx:pt idx="10445">21695</cx:pt>
          <cx:pt idx="10446">27767</cx:pt>
          <cx:pt idx="10447">11073</cx:pt>
          <cx:pt idx="10448">2609</cx:pt>
          <cx:pt idx="10449">154</cx:pt>
          <cx:pt idx="10450">481</cx:pt>
          <cx:pt idx="10451">380</cx:pt>
          <cx:pt idx="10452">711</cx:pt>
          <cx:pt idx="10453">563</cx:pt>
          <cx:pt idx="10454">227</cx:pt>
          <cx:pt idx="10455">1343</cx:pt>
          <cx:pt idx="10456">3590</cx:pt>
          <cx:pt idx="10457">1266</cx:pt>
          <cx:pt idx="10458">3641</cx:pt>
          <cx:pt idx="10459">14592</cx:pt>
          <cx:pt idx="10460">161</cx:pt>
          <cx:pt idx="10461">56</cx:pt>
          <cx:pt idx="10462">450</cx:pt>
          <cx:pt idx="10463">1355</cx:pt>
          <cx:pt idx="10464">2089</cx:pt>
          <cx:pt idx="10465">4772</cx:pt>
          <cx:pt idx="10466">10943</cx:pt>
          <cx:pt idx="10467">56914</cx:pt>
          <cx:pt idx="10468">745504</cx:pt>
          <cx:pt idx="10469">10867</cx:pt>
          <cx:pt idx="10470">1670</cx:pt>
          <cx:pt idx="10471">530</cx:pt>
          <cx:pt idx="10472">533</cx:pt>
          <cx:pt idx="10473">313</cx:pt>
          <cx:pt idx="10474">646</cx:pt>
          <cx:pt idx="10475">250</cx:pt>
          <cx:pt idx="10476">822</cx:pt>
          <cx:pt idx="10477">431</cx:pt>
          <cx:pt idx="10478">832</cx:pt>
          <cx:pt idx="10479">428</cx:pt>
          <cx:pt idx="10480">149</cx:pt>
          <cx:pt idx="10481">131</cx:pt>
          <cx:pt idx="10482">118</cx:pt>
          <cx:pt idx="10483">811</cx:pt>
          <cx:pt idx="10484">350</cx:pt>
          <cx:pt idx="10485">72</cx:pt>
          <cx:pt idx="10486">99</cx:pt>
          <cx:pt idx="10487">190</cx:pt>
          <cx:pt idx="10488">219</cx:pt>
          <cx:pt idx="10489">101</cx:pt>
          <cx:pt idx="10490">465</cx:pt>
          <cx:pt idx="10491">344</cx:pt>
          <cx:pt idx="10492">471</cx:pt>
          <cx:pt idx="10493">812</cx:pt>
          <cx:pt idx="10494">367</cx:pt>
          <cx:pt idx="10495">327</cx:pt>
          <cx:pt idx="10496">371</cx:pt>
          <cx:pt idx="10497">389</cx:pt>
          <cx:pt idx="10498">523</cx:pt>
          <cx:pt idx="10499">462</cx:pt>
          <cx:pt idx="10500">452</cx:pt>
          <cx:pt idx="10501">716</cx:pt>
          <cx:pt idx="10502">242</cx:pt>
          <cx:pt idx="10503">381</cx:pt>
          <cx:pt idx="10504">360</cx:pt>
          <cx:pt idx="10505">488</cx:pt>
          <cx:pt idx="10506">531</cx:pt>
          <cx:pt idx="10507">592</cx:pt>
          <cx:pt idx="10508">788</cx:pt>
          <cx:pt idx="10509">834</cx:pt>
          <cx:pt idx="10510">553</cx:pt>
          <cx:pt idx="10511">459</cx:pt>
          <cx:pt idx="10512">1036</cx:pt>
          <cx:pt idx="10513">281</cx:pt>
          <cx:pt idx="10514">457</cx:pt>
          <cx:pt idx="10515">433</cx:pt>
          <cx:pt idx="10516">296</cx:pt>
          <cx:pt idx="10517">416</cx:pt>
          <cx:pt idx="10518">407</cx:pt>
          <cx:pt idx="10519">871</cx:pt>
          <cx:pt idx="10520">553</cx:pt>
          <cx:pt idx="10521">574</cx:pt>
          <cx:pt idx="10522">694</cx:pt>
          <cx:pt idx="10523">668</cx:pt>
          <cx:pt idx="10524">493</cx:pt>
          <cx:pt idx="10525">712</cx:pt>
          <cx:pt idx="10526">487</cx:pt>
          <cx:pt idx="10527">521</cx:pt>
          <cx:pt idx="10528">423</cx:pt>
          <cx:pt idx="10529">590</cx:pt>
          <cx:pt idx="10530">550</cx:pt>
          <cx:pt idx="10531">61</cx:pt>
          <cx:pt idx="10532">850</cx:pt>
          <cx:pt idx="10533">364</cx:pt>
          <cx:pt idx="10534">17637</cx:pt>
          <cx:pt idx="10535">1156</cx:pt>
          <cx:pt idx="10536">1229</cx:pt>
          <cx:pt idx="10537">2001</cx:pt>
          <cx:pt idx="10538">355</cx:pt>
          <cx:pt idx="10539">16829</cx:pt>
          <cx:pt idx="10540">818</cx:pt>
          <cx:pt idx="10541">1596</cx:pt>
          <cx:pt idx="10542">1120</cx:pt>
          <cx:pt idx="10543">853</cx:pt>
          <cx:pt idx="10544">523</cx:pt>
          <cx:pt idx="10545">685</cx:pt>
          <cx:pt idx="10546">444</cx:pt>
          <cx:pt idx="10547">739</cx:pt>
          <cx:pt idx="10548">399</cx:pt>
          <cx:pt idx="10549">579</cx:pt>
          <cx:pt idx="10550">555</cx:pt>
          <cx:pt idx="10551">453</cx:pt>
          <cx:pt idx="10552">389</cx:pt>
          <cx:pt idx="10553">757</cx:pt>
          <cx:pt idx="10554">596</cx:pt>
          <cx:pt idx="10555">553</cx:pt>
          <cx:pt idx="10556">392</cx:pt>
          <cx:pt idx="10557">1065</cx:pt>
          <cx:pt idx="10558">478</cx:pt>
          <cx:pt idx="10559">370</cx:pt>
          <cx:pt idx="10560">481</cx:pt>
          <cx:pt idx="10561">344</cx:pt>
          <cx:pt idx="10562">982</cx:pt>
          <cx:pt idx="10563">776</cx:pt>
          <cx:pt idx="10564">765</cx:pt>
          <cx:pt idx="10565">1284</cx:pt>
          <cx:pt idx="10566">575</cx:pt>
          <cx:pt idx="10567">680</cx:pt>
          <cx:pt idx="10568">712</cx:pt>
          <cx:pt idx="10569">1156</cx:pt>
          <cx:pt idx="10570">640</cx:pt>
          <cx:pt idx="10571">332</cx:pt>
          <cx:pt idx="10572">621</cx:pt>
          <cx:pt idx="10573">620</cx:pt>
          <cx:pt idx="10574">379</cx:pt>
          <cx:pt idx="10575">863</cx:pt>
          <cx:pt idx="10576">661</cx:pt>
          <cx:pt idx="10577">651</cx:pt>
          <cx:pt idx="10578">1428</cx:pt>
          <cx:pt idx="10579">802</cx:pt>
          <cx:pt idx="10580">1452</cx:pt>
          <cx:pt idx="10581">744</cx:pt>
          <cx:pt idx="10582">931</cx:pt>
          <cx:pt idx="10583">1299</cx:pt>
          <cx:pt idx="10584">1776</cx:pt>
          <cx:pt idx="10585">1040</cx:pt>
          <cx:pt idx="10586">967</cx:pt>
          <cx:pt idx="10587">1539</cx:pt>
          <cx:pt idx="10588">1582</cx:pt>
          <cx:pt idx="10589">1260</cx:pt>
          <cx:pt idx="10590">2584</cx:pt>
          <cx:pt idx="10591">3340</cx:pt>
          <cx:pt idx="10592">1734</cx:pt>
          <cx:pt idx="10593">2841</cx:pt>
          <cx:pt idx="10594">1301</cx:pt>
          <cx:pt idx="10595">1826</cx:pt>
          <cx:pt idx="10596">6930</cx:pt>
          <cx:pt idx="10597">1414</cx:pt>
          <cx:pt idx="10598">909</cx:pt>
          <cx:pt idx="10599">905</cx:pt>
          <cx:pt idx="10600">717</cx:pt>
          <cx:pt idx="10601">2165</cx:pt>
          <cx:pt idx="10602">1787</cx:pt>
          <cx:pt idx="10603">5330</cx:pt>
          <cx:pt idx="10604">1370</cx:pt>
          <cx:pt idx="10605">1238</cx:pt>
          <cx:pt idx="10606">1774</cx:pt>
          <cx:pt idx="10607">1476</cx:pt>
          <cx:pt idx="10608">1581</cx:pt>
          <cx:pt idx="10609">1251</cx:pt>
          <cx:pt idx="10610">5409</cx:pt>
          <cx:pt idx="10611">2364</cx:pt>
          <cx:pt idx="10612">1476</cx:pt>
          <cx:pt idx="10613">1597</cx:pt>
          <cx:pt idx="10614">1342</cx:pt>
          <cx:pt idx="10615">203</cx:pt>
          <cx:pt idx="10616">443</cx:pt>
          <cx:pt idx="10617">207</cx:pt>
          <cx:pt idx="10618">623</cx:pt>
          <cx:pt idx="10619">170</cx:pt>
          <cx:pt idx="10620">532</cx:pt>
          <cx:pt idx="10621">692</cx:pt>
          <cx:pt idx="10622">248</cx:pt>
          <cx:pt idx="10623">45576</cx:pt>
          <cx:pt idx="10624">4547</cx:pt>
          <cx:pt idx="10625">19215</cx:pt>
          <cx:pt idx="10626">40043</cx:pt>
          <cx:pt idx="10627">6779</cx:pt>
          <cx:pt idx="10628">31936</cx:pt>
          <cx:pt idx="10629">4179</cx:pt>
          <cx:pt idx="10630">2244</cx:pt>
          <cx:pt idx="10631">967</cx:pt>
          <cx:pt idx="10632">986</cx:pt>
          <cx:pt idx="10633">8255</cx:pt>
          <cx:pt idx="10634">3507</cx:pt>
          <cx:pt idx="10635">3225</cx:pt>
          <cx:pt idx="10636">28554</cx:pt>
          <cx:pt idx="10637">7962</cx:pt>
          <cx:pt idx="10638">2533</cx:pt>
          <cx:pt idx="10639">3904</cx:pt>
          <cx:pt idx="10640">1182</cx:pt>
          <cx:pt idx="10641">633</cx:pt>
          <cx:pt idx="10642">215</cx:pt>
          <cx:pt idx="10643">20718</cx:pt>
          <cx:pt idx="10644">1901</cx:pt>
          <cx:pt idx="10645">4038</cx:pt>
          <cx:pt idx="10646">702</cx:pt>
          <cx:pt idx="10647">84316</cx:pt>
          <cx:pt idx="10648">172316</cx:pt>
          <cx:pt idx="10649">9529</cx:pt>
          <cx:pt idx="10650">6394</cx:pt>
          <cx:pt idx="10651">23183</cx:pt>
          <cx:pt idx="10652">4460</cx:pt>
          <cx:pt idx="10653">1571</cx:pt>
          <cx:pt idx="10654">680</cx:pt>
          <cx:pt idx="10655">668</cx:pt>
          <cx:pt idx="10656">2584</cx:pt>
          <cx:pt idx="10657">1941</cx:pt>
          <cx:pt idx="10658">1763</cx:pt>
          <cx:pt idx="10659">13295</cx:pt>
          <cx:pt idx="10660">1503</cx:pt>
          <cx:pt idx="10661">2859</cx:pt>
          <cx:pt idx="10662">4830</cx:pt>
          <cx:pt idx="10663">1715</cx:pt>
          <cx:pt idx="10664">2317</cx:pt>
          <cx:pt idx="10665">856</cx:pt>
          <cx:pt idx="10666">2500</cx:pt>
          <cx:pt idx="10667">2413</cx:pt>
          <cx:pt idx="10668">1754</cx:pt>
          <cx:pt idx="10669">1790</cx:pt>
          <cx:pt idx="10670">2196</cx:pt>
          <cx:pt idx="10671">2448</cx:pt>
          <cx:pt idx="10672">944</cx:pt>
          <cx:pt idx="10673">1655</cx:pt>
          <cx:pt idx="10674">81503</cx:pt>
          <cx:pt idx="10675">132</cx:pt>
          <cx:pt idx="10676">189</cx:pt>
          <cx:pt idx="10677">520</cx:pt>
          <cx:pt idx="10678">483</cx:pt>
          <cx:pt idx="10679">455</cx:pt>
          <cx:pt idx="10680">527</cx:pt>
          <cx:pt idx="10681">454</cx:pt>
          <cx:pt idx="10682">617</cx:pt>
          <cx:pt idx="10683">547</cx:pt>
          <cx:pt idx="10684">589</cx:pt>
          <cx:pt idx="10685">824</cx:pt>
          <cx:pt idx="10686">319</cx:pt>
          <cx:pt idx="10687">317762</cx:pt>
          <cx:pt idx="10688">25690</cx:pt>
          <cx:pt idx="10689">3371</cx:pt>
          <cx:pt idx="10690">87658</cx:pt>
          <cx:pt idx="10691">768</cx:pt>
          <cx:pt idx="10692">16561</cx:pt>
          <cx:pt idx="10693">1955</cx:pt>
          <cx:pt idx="10694">36868</cx:pt>
          <cx:pt idx="10695">122713</cx:pt>
          <cx:pt idx="10696">1807304</cx:pt>
          <cx:pt idx="10697">1951294</cx:pt>
          <cx:pt idx="10698">47170</cx:pt>
          <cx:pt idx="10699">2661</cx:pt>
          <cx:pt idx="10700">801</cx:pt>
          <cx:pt idx="10701">267</cx:pt>
          <cx:pt idx="10702">9561</cx:pt>
          <cx:pt idx="10703">5049</cx:pt>
          <cx:pt idx="10704">8685</cx:pt>
          <cx:pt idx="10705">8219</cx:pt>
          <cx:pt idx="10706">5369</cx:pt>
          <cx:pt idx="10707">5547</cx:pt>
          <cx:pt idx="10708">17199</cx:pt>
          <cx:pt idx="10709">1177</cx:pt>
          <cx:pt idx="10710">13192</cx:pt>
          <cx:pt idx="10711">13354</cx:pt>
          <cx:pt idx="10712">13137</cx:pt>
          <cx:pt idx="10713">1190</cx:pt>
          <cx:pt idx="10714">9011</cx:pt>
          <cx:pt idx="10715">31108</cx:pt>
          <cx:pt idx="10716">38877</cx:pt>
          <cx:pt idx="10717">48104</cx:pt>
          <cx:pt idx="10718">37556</cx:pt>
          <cx:pt idx="10719">33599</cx:pt>
          <cx:pt idx="10720">44453</cx:pt>
          <cx:pt idx="10721">29170</cx:pt>
          <cx:pt idx="10722">43651</cx:pt>
          <cx:pt idx="10723">61082</cx:pt>
          <cx:pt idx="10724">39048</cx:pt>
          <cx:pt idx="10725">33378</cx:pt>
          <cx:pt idx="10726">44324</cx:pt>
          <cx:pt idx="10727">38208</cx:pt>
          <cx:pt idx="10728">29937</cx:pt>
          <cx:pt idx="10729">30625</cx:pt>
          <cx:pt idx="10730">26747</cx:pt>
          <cx:pt idx="10731">37013</cx:pt>
          <cx:pt idx="10732">27577</cx:pt>
          <cx:pt idx="10733">22249</cx:pt>
          <cx:pt idx="10734">33693</cx:pt>
          <cx:pt idx="10735">25324</cx:pt>
          <cx:pt idx="10736">29147</cx:pt>
          <cx:pt idx="10737">27374</cx:pt>
          <cx:pt idx="10738">26151</cx:pt>
          <cx:pt idx="10739">23172</cx:pt>
          <cx:pt idx="10740">28612</cx:pt>
          <cx:pt idx="10741">28074</cx:pt>
          <cx:pt idx="10742">27194</cx:pt>
          <cx:pt idx="10743">25007</cx:pt>
          <cx:pt idx="10744">30326</cx:pt>
          <cx:pt idx="10745">27859</cx:pt>
          <cx:pt idx="10746">26469</cx:pt>
          <cx:pt idx="10747">31789</cx:pt>
          <cx:pt idx="10748">64215</cx:pt>
          <cx:pt idx="10749">30799</cx:pt>
          <cx:pt idx="10750">36310</cx:pt>
          <cx:pt idx="10751">29373</cx:pt>
          <cx:pt idx="10752">22671</cx:pt>
          <cx:pt idx="10753">34725</cx:pt>
          <cx:pt idx="10754">35957</cx:pt>
          <cx:pt idx="10755">26437</cx:pt>
          <cx:pt idx="10756">30075</cx:pt>
          <cx:pt idx="10757">36833</cx:pt>
          <cx:pt idx="10758">55887</cx:pt>
          <cx:pt idx="10759">32138</cx:pt>
          <cx:pt idx="10760">27903</cx:pt>
          <cx:pt idx="10761">30390</cx:pt>
          <cx:pt idx="10762">26746</cx:pt>
          <cx:pt idx="10763">30114</cx:pt>
          <cx:pt idx="10764">31616</cx:pt>
          <cx:pt idx="10765">31522</cx:pt>
          <cx:pt idx="10766">26516</cx:pt>
          <cx:pt idx="10767">27959</cx:pt>
          <cx:pt idx="10768">7336</cx:pt>
          <cx:pt idx="10769">5018</cx:pt>
          <cx:pt idx="10770">5980</cx:pt>
          <cx:pt idx="10771">5090</cx:pt>
          <cx:pt idx="10772">497</cx:pt>
          <cx:pt idx="10773">25372</cx:pt>
          <cx:pt idx="10774">89125</cx:pt>
          <cx:pt idx="10775">8602</cx:pt>
          <cx:pt idx="10776">7585</cx:pt>
          <cx:pt idx="10777">633</cx:pt>
          <cx:pt idx="10778">434</cx:pt>
          <cx:pt idx="10779">5843</cx:pt>
          <cx:pt idx="10780">4359</cx:pt>
          <cx:pt idx="10781">33722</cx:pt>
          <cx:pt idx="10782">11256</cx:pt>
          <cx:pt idx="10783">80602</cx:pt>
          <cx:pt idx="10784">10596</cx:pt>
          <cx:pt idx="10785">3160</cx:pt>
          <cx:pt idx="10786">31</cx:pt>
          <cx:pt idx="10787">1053</cx:pt>
          <cx:pt idx="10788">111</cx:pt>
          <cx:pt idx="10789">657</cx:pt>
          <cx:pt idx="10790">13694</cx:pt>
          <cx:pt idx="10791">33920</cx:pt>
          <cx:pt idx="10792">82399</cx:pt>
          <cx:pt idx="10793">1568</cx:pt>
          <cx:pt idx="10794">40360</cx:pt>
          <cx:pt idx="10795">38964</cx:pt>
          <cx:pt idx="10796">13826</cx:pt>
          <cx:pt idx="10797">13747</cx:pt>
          <cx:pt idx="10798">4463</cx:pt>
          <cx:pt idx="10799">1247</cx:pt>
          <cx:pt idx="10800">3589</cx:pt>
          <cx:pt idx="10801">438</cx:pt>
          <cx:pt idx="10802">2254</cx:pt>
          <cx:pt idx="10803">2248</cx:pt>
          <cx:pt idx="10804">1161</cx:pt>
          <cx:pt idx="10805">2529</cx:pt>
          <cx:pt idx="10806">2139</cx:pt>
          <cx:pt idx="10807">2961</cx:pt>
          <cx:pt idx="10808">13454</cx:pt>
          <cx:pt idx="10809">8222</cx:pt>
          <cx:pt idx="10810">19352</cx:pt>
          <cx:pt idx="10811">4010</cx:pt>
          <cx:pt idx="10812">14652</cx:pt>
          <cx:pt idx="10813">36880</cx:pt>
          <cx:pt idx="10814">23149</cx:pt>
          <cx:pt idx="10815">69462</cx:pt>
          <cx:pt idx="10816">15057</cx:pt>
          <cx:pt idx="10817">1993</cx:pt>
          <cx:pt idx="10818">35599</cx:pt>
          <cx:pt idx="10819">106518</cx:pt>
          <cx:pt idx="10820">19767</cx:pt>
          <cx:pt idx="10821">65133</cx:pt>
          <cx:pt idx="10822">4321</cx:pt>
          <cx:pt idx="10823">531961</cx:pt>
          <cx:pt idx="10824">5409</cx:pt>
          <cx:pt idx="10825">3421</cx:pt>
          <cx:pt idx="10826">15249</cx:pt>
          <cx:pt idx="10827">4688</cx:pt>
          <cx:pt idx="10828">2474</cx:pt>
          <cx:pt idx="10829">3977</cx:pt>
          <cx:pt idx="10830">5829</cx:pt>
          <cx:pt idx="10831">9853</cx:pt>
          <cx:pt idx="10832">2168</cx:pt>
          <cx:pt idx="10833">2075</cx:pt>
          <cx:pt idx="10834">736</cx:pt>
          <cx:pt idx="10835">673</cx:pt>
          <cx:pt idx="10836">3842</cx:pt>
          <cx:pt idx="10837">51576</cx:pt>
          <cx:pt idx="10838">6754</cx:pt>
          <cx:pt idx="10839">7609</cx:pt>
          <cx:pt idx="10840">108379</cx:pt>
          <cx:pt idx="10841">449</cx:pt>
          <cx:pt idx="10842">853</cx:pt>
          <cx:pt idx="10843">1320</cx:pt>
          <cx:pt idx="10844">33348</cx:pt>
          <cx:pt idx="10845">67973</cx:pt>
          <cx:pt idx="10846">389</cx:pt>
          <cx:pt idx="10847">702</cx:pt>
          <cx:pt idx="10848">34025</cx:pt>
          <cx:pt idx="10849">101044</cx:pt>
          <cx:pt idx="10850">7951</cx:pt>
          <cx:pt idx="10851">315345</cx:pt>
          <cx:pt idx="10852">451</cx:pt>
          <cx:pt idx="10853">29637</cx:pt>
          <cx:pt idx="10854">40241</cx:pt>
          <cx:pt idx="10855">1266</cx:pt>
          <cx:pt idx="10856">8885</cx:pt>
          <cx:pt idx="10857">36522</cx:pt>
          <cx:pt idx="10858">122072</cx:pt>
          <cx:pt idx="10859">1110</cx:pt>
          <cx:pt idx="10860">43383</cx:pt>
          <cx:pt idx="10861">15777</cx:pt>
          <cx:pt idx="10862">1382</cx:pt>
          <cx:pt idx="10863">677</cx:pt>
          <cx:pt idx="10864">491</cx:pt>
          <cx:pt idx="10865">193</cx:pt>
          <cx:pt idx="10866">7570</cx:pt>
          <cx:pt idx="10867">1151</cx:pt>
          <cx:pt idx="10868">18958</cx:pt>
          <cx:pt idx="10869">223476</cx:pt>
          <cx:pt idx="10870">81838</cx:pt>
          <cx:pt idx="10871">8279</cx:pt>
          <cx:pt idx="10872">280775</cx:pt>
          <cx:pt idx="10873">175129</cx:pt>
          <cx:pt idx="10874">465692</cx:pt>
          <cx:pt idx="10875">341213</cx:pt>
          <cx:pt idx="10876">213651</cx:pt>
          <cx:pt idx="10877">2172</cx:pt>
          <cx:pt idx="10878">3423</cx:pt>
          <cx:pt idx="10879">61010</cx:pt>
          <cx:pt idx="10880">18942</cx:pt>
          <cx:pt idx="10881">7327</cx:pt>
          <cx:pt idx="10882">2609</cx:pt>
          <cx:pt idx="10883">539</cx:pt>
          <cx:pt idx="10884">45651</cx:pt>
          <cx:pt idx="10885">45306</cx:pt>
          <cx:pt idx="10886">43675</cx:pt>
          <cx:pt idx="10887">1824</cx:pt>
          <cx:pt idx="10888">88323</cx:pt>
          <cx:pt idx="10889">16518</cx:pt>
          <cx:pt idx="10890">8549</cx:pt>
          <cx:pt idx="10891">1265</cx:pt>
          <cx:pt idx="10892">2534</cx:pt>
          <cx:pt idx="10893">3023</cx:pt>
          <cx:pt idx="10894">1903</cx:pt>
          <cx:pt idx="10895">1660</cx:pt>
          <cx:pt idx="10896">5130</cx:pt>
          <cx:pt idx="10897">4513</cx:pt>
          <cx:pt idx="10898">1838</cx:pt>
          <cx:pt idx="10899">4542</cx:pt>
          <cx:pt idx="10900">1810</cx:pt>
          <cx:pt idx="10901">3532</cx:pt>
          <cx:pt idx="10902">1355</cx:pt>
          <cx:pt idx="10903">1088</cx:pt>
          <cx:pt idx="10904">5587</cx:pt>
          <cx:pt idx="10905">2781</cx:pt>
          <cx:pt idx="10906">231768</cx:pt>
          <cx:pt idx="10907">9660</cx:pt>
          <cx:pt idx="10908">6874</cx:pt>
          <cx:pt idx="10909">63171</cx:pt>
          <cx:pt idx="10910">20167</cx:pt>
          <cx:pt idx="10911">15166</cx:pt>
          <cx:pt idx="10912">433</cx:pt>
          <cx:pt idx="10913">248</cx:pt>
          <cx:pt idx="10914">490</cx:pt>
          <cx:pt idx="10915">4847</cx:pt>
          <cx:pt idx="10916">337991</cx:pt>
          <cx:pt idx="10917">57946</cx:pt>
          <cx:pt idx="10918">47410</cx:pt>
          <cx:pt idx="10919">12167</cx:pt>
          <cx:pt idx="10920">75152</cx:pt>
          <cx:pt idx="10921">14152</cx:pt>
          <cx:pt idx="10922">143436</cx:pt>
          <cx:pt idx="10923">36786</cx:pt>
          <cx:pt idx="10924">77166</cx:pt>
          <cx:pt idx="10925">12394</cx:pt>
          <cx:pt idx="10926">200120</cx:pt>
          <cx:pt idx="10927">1290</cx:pt>
          <cx:pt idx="10928">21914</cx:pt>
          <cx:pt idx="10929">68828</cx:pt>
          <cx:pt idx="10930">1387</cx:pt>
          <cx:pt idx="10931">166794</cx:pt>
          <cx:pt idx="10932">3806</cx:pt>
          <cx:pt idx="10933">87765</cx:pt>
          <cx:pt idx="10934">47056</cx:pt>
          <cx:pt idx="10935">230972</cx:pt>
          <cx:pt idx="10936">32361</cx:pt>
          <cx:pt idx="10937">7183</cx:pt>
          <cx:pt idx="10938">21773</cx:pt>
          <cx:pt idx="10939">15428</cx:pt>
          <cx:pt idx="10940">30995</cx:pt>
          <cx:pt idx="10941">81559</cx:pt>
          <cx:pt idx="10942">326175</cx:pt>
          <cx:pt idx="10943">68091</cx:pt>
          <cx:pt idx="10944">47047</cx:pt>
          <cx:pt idx="10945">57832</cx:pt>
          <cx:pt idx="10946">236</cx:pt>
          <cx:pt idx="10947">144752</cx:pt>
          <cx:pt idx="10948">30320</cx:pt>
          <cx:pt idx="10949">206226</cx:pt>
          <cx:pt idx="10950">38334</cx:pt>
          <cx:pt idx="10951">35148</cx:pt>
          <cx:pt idx="10952">15260</cx:pt>
          <cx:pt idx="10953">107172</cx:pt>
          <cx:pt idx="10954">4387</cx:pt>
          <cx:pt idx="10955">13798</cx:pt>
          <cx:pt idx="10956">40738</cx:pt>
          <cx:pt idx="10957">3952</cx:pt>
          <cx:pt idx="10958">200343</cx:pt>
          <cx:pt idx="10959">4122</cx:pt>
          <cx:pt idx="10960">4858</cx:pt>
          <cx:pt idx="10961">11232</cx:pt>
          <cx:pt idx="10962">20364</cx:pt>
          <cx:pt idx="10963">34182</cx:pt>
          <cx:pt idx="10964">19522</cx:pt>
          <cx:pt idx="10965">604938</cx:pt>
          <cx:pt idx="10966">9637</cx:pt>
          <cx:pt idx="10967">25810</cx:pt>
          <cx:pt idx="10968">46682</cx:pt>
          <cx:pt idx="10969">142690</cx:pt>
          <cx:pt idx="10970">17217</cx:pt>
          <cx:pt idx="10971">14146</cx:pt>
          <cx:pt idx="10972">3718</cx:pt>
          <cx:pt idx="10973">4169</cx:pt>
          <cx:pt idx="10974">7846</cx:pt>
          <cx:pt idx="10975">2374</cx:pt>
          <cx:pt idx="10976">3922</cx:pt>
          <cx:pt idx="10977">5002</cx:pt>
          <cx:pt idx="10978">6504</cx:pt>
          <cx:pt idx="10979">10539</cx:pt>
          <cx:pt idx="10980">394367</cx:pt>
          <cx:pt idx="10981">42865</cx:pt>
          <cx:pt idx="10982">211267</cx:pt>
          <cx:pt idx="10983">1708</cx:pt>
          <cx:pt idx="10984">265345</cx:pt>
          <cx:pt idx="10985">123822</cx:pt>
          <cx:pt idx="10986">160936</cx:pt>
          <cx:pt idx="10987">54571</cx:pt>
          <cx:pt idx="10988">20269</cx:pt>
          <cx:pt idx="10989">22773</cx:pt>
          <cx:pt idx="10990">1382</cx:pt>
          <cx:pt idx="10991">9722</cx:pt>
          <cx:pt idx="10992">83591</cx:pt>
          <cx:pt idx="10993">110445</cx:pt>
          <cx:pt idx="10994">2072</cx:pt>
          <cx:pt idx="10995">173848</cx:pt>
          <cx:pt idx="10996">1708</cx:pt>
          <cx:pt idx="10997">48885</cx:pt>
          <cx:pt idx="10998">74326</cx:pt>
          <cx:pt idx="10999">11960</cx:pt>
          <cx:pt idx="11000">46261</cx:pt>
          <cx:pt idx="11001">513554</cx:pt>
          <cx:pt idx="11002">455</cx:pt>
          <cx:pt idx="11003">5147</cx:pt>
          <cx:pt idx="11004">2666</cx:pt>
          <cx:pt idx="11005">692182</cx:pt>
          <cx:pt idx="11006">268459</cx:pt>
          <cx:pt idx="11007">37615</cx:pt>
          <cx:pt idx="11008">16200</cx:pt>
          <cx:pt idx="11009">26036</cx:pt>
          <cx:pt idx="11010">43966</cx:pt>
          <cx:pt idx="11011">2939</cx:pt>
          <cx:pt idx="11012">8382</cx:pt>
          <cx:pt idx="11013">4683</cx:pt>
          <cx:pt idx="11014">1504</cx:pt>
          <cx:pt idx="11015">4034</cx:pt>
          <cx:pt idx="11016">1388</cx:pt>
          <cx:pt idx="11017">5080</cx:pt>
          <cx:pt idx="11018">5003</cx:pt>
          <cx:pt idx="11019">9783</cx:pt>
          <cx:pt idx="11020">33992</cx:pt>
          <cx:pt idx="11021">90842</cx:pt>
          <cx:pt idx="11022">31694</cx:pt>
          <cx:pt idx="11023">39255</cx:pt>
          <cx:pt idx="11024">20</cx:pt>
          <cx:pt idx="11025">22228</cx:pt>
          <cx:pt idx="11026">129333</cx:pt>
          <cx:pt idx="11027">24984</cx:pt>
          <cx:pt idx="11028">5192</cx:pt>
          <cx:pt idx="11029">25236</cx:pt>
          <cx:pt idx="11030">247355</cx:pt>
          <cx:pt idx="11031">4965</cx:pt>
          <cx:pt idx="11032">26659</cx:pt>
          <cx:pt idx="11033">56306</cx:pt>
          <cx:pt idx="11034">32206</cx:pt>
          <cx:pt idx="11035">41556</cx:pt>
          <cx:pt idx="11036">35462</cx:pt>
          <cx:pt idx="11037">1505</cx:pt>
          <cx:pt idx="11038">5281</cx:pt>
          <cx:pt idx="11039">4511</cx:pt>
          <cx:pt idx="11040">1050</cx:pt>
          <cx:pt idx="11041">559</cx:pt>
          <cx:pt idx="11042">4821</cx:pt>
          <cx:pt idx="11043">2847</cx:pt>
          <cx:pt idx="11044">5341</cx:pt>
          <cx:pt idx="11045">44825</cx:pt>
          <cx:pt idx="11046">3861</cx:pt>
          <cx:pt idx="11047">15717</cx:pt>
          <cx:pt idx="11048">185474</cx:pt>
          <cx:pt idx="11049">25630</cx:pt>
          <cx:pt idx="11050">3321</cx:pt>
          <cx:pt idx="11051">2975</cx:pt>
          <cx:pt idx="11052">479</cx:pt>
          <cx:pt idx="11053">2776</cx:pt>
          <cx:pt idx="11054">6351</cx:pt>
          <cx:pt idx="11055">2412</cx:pt>
          <cx:pt idx="11056">2105</cx:pt>
          <cx:pt idx="11057">68596</cx:pt>
          <cx:pt idx="11058">164</cx:pt>
          <cx:pt idx="11059">15985</cx:pt>
          <cx:pt idx="11060">2210</cx:pt>
          <cx:pt idx="11061">3977</cx:pt>
          <cx:pt idx="11062">356</cx:pt>
          <cx:pt idx="11063">12588</cx:pt>
          <cx:pt idx="11064">10431</cx:pt>
          <cx:pt idx="11065">10530</cx:pt>
          <cx:pt idx="11066">11251</cx:pt>
          <cx:pt idx="11067">7510</cx:pt>
          <cx:pt idx="11068">13426</cx:pt>
          <cx:pt idx="11069">2809</cx:pt>
          <cx:pt idx="11070">3912</cx:pt>
          <cx:pt idx="11071">1382</cx:pt>
          <cx:pt idx="11072">1549</cx:pt>
          <cx:pt idx="11073">52269</cx:pt>
          <cx:pt idx="11074">59958</cx:pt>
          <cx:pt idx="11075">817</cx:pt>
          <cx:pt idx="11076">8124</cx:pt>
          <cx:pt idx="11077">1737</cx:pt>
          <cx:pt idx="11078">48677</cx:pt>
          <cx:pt idx="11079">746</cx:pt>
          <cx:pt idx="11080">969821</cx:pt>
          <cx:pt idx="11081">18402</cx:pt>
          <cx:pt idx="11082">1476</cx:pt>
          <cx:pt idx="11083">3869</cx:pt>
          <cx:pt idx="11084">2966</cx:pt>
          <cx:pt idx="11085">6751</cx:pt>
          <cx:pt idx="11086">6540</cx:pt>
          <cx:pt idx="11087">1580</cx:pt>
          <cx:pt idx="11088">2857</cx:pt>
          <cx:pt idx="11089">12332</cx:pt>
          <cx:pt idx="11090">1604</cx:pt>
          <cx:pt idx="11091">2940</cx:pt>
          <cx:pt idx="11092">144942</cx:pt>
          <cx:pt idx="11093">9042</cx:pt>
          <cx:pt idx="11094">5845</cx:pt>
          <cx:pt idx="11095">11873</cx:pt>
          <cx:pt idx="11096">2967</cx:pt>
          <cx:pt idx="11097">7133</cx:pt>
          <cx:pt idx="11098">2242</cx:pt>
          <cx:pt idx="11099">114421</cx:pt>
          <cx:pt idx="11100">58983</cx:pt>
          <cx:pt idx="11101">10954</cx:pt>
          <cx:pt idx="11102">3788</cx:pt>
          <cx:pt idx="11103">3386</cx:pt>
          <cx:pt idx="11104">15527</cx:pt>
          <cx:pt idx="11105">141</cx:pt>
          <cx:pt idx="11106">140</cx:pt>
          <cx:pt idx="11107">7503</cx:pt>
          <cx:pt idx="11108">1592</cx:pt>
          <cx:pt idx="11109">230689</cx:pt>
          <cx:pt idx="11110">62067</cx:pt>
          <cx:pt idx="11111">53165</cx:pt>
          <cx:pt idx="11112">8377</cx:pt>
          <cx:pt idx="11113">6308</cx:pt>
          <cx:pt idx="11114">505</cx:pt>
          <cx:pt idx="11115">3175</cx:pt>
          <cx:pt idx="11116">888</cx:pt>
          <cx:pt idx="11117">194</cx:pt>
          <cx:pt idx="11118">1012</cx:pt>
          <cx:pt idx="11119">50</cx:pt>
          <cx:pt idx="11120">20</cx:pt>
          <cx:pt idx="11121">59</cx:pt>
          <cx:pt idx="11122">205</cx:pt>
          <cx:pt idx="11123">6616</cx:pt>
          <cx:pt idx="11124">2081</cx:pt>
          <cx:pt idx="11125">23978</cx:pt>
          <cx:pt idx="11126">15124</cx:pt>
          <cx:pt idx="11127">1340</cx:pt>
          <cx:pt idx="11128">1104</cx:pt>
          <cx:pt idx="11129">3226</cx:pt>
          <cx:pt idx="11130">4763</cx:pt>
          <cx:pt idx="11131">1198</cx:pt>
          <cx:pt idx="11132">5602</cx:pt>
          <cx:pt idx="11133">28391</cx:pt>
          <cx:pt idx="11134">21012</cx:pt>
          <cx:pt idx="11135">11666</cx:pt>
          <cx:pt idx="11136">20401</cx:pt>
          <cx:pt idx="11137">9099</cx:pt>
          <cx:pt idx="11138">27597</cx:pt>
          <cx:pt idx="11139">2294</cx:pt>
          <cx:pt idx="11140">1100</cx:pt>
          <cx:pt idx="11141">13924</cx:pt>
          <cx:pt idx="11142">291</cx:pt>
          <cx:pt idx="11143">4813</cx:pt>
          <cx:pt idx="11144">4104</cx:pt>
          <cx:pt idx="11145">9861</cx:pt>
          <cx:pt idx="11146">11756</cx:pt>
          <cx:pt idx="11147">36426</cx:pt>
          <cx:pt idx="11148">1163</cx:pt>
          <cx:pt idx="11149">38136</cx:pt>
          <cx:pt idx="11150">24254</cx:pt>
          <cx:pt idx="11151">43719</cx:pt>
          <cx:pt idx="11152">45826</cx:pt>
          <cx:pt idx="11153">72974</cx:pt>
          <cx:pt idx="11154">61595</cx:pt>
          <cx:pt idx="11155">56281</cx:pt>
          <cx:pt idx="11156">2792</cx:pt>
          <cx:pt idx="11157">41330</cx:pt>
          <cx:pt idx="11158">1803</cx:pt>
          <cx:pt idx="11159">422</cx:pt>
          <cx:pt idx="11160">4243</cx:pt>
          <cx:pt idx="11161">561</cx:pt>
          <cx:pt idx="11162">7279</cx:pt>
          <cx:pt idx="11163">106</cx:pt>
          <cx:pt idx="11164">20750</cx:pt>
          <cx:pt idx="11165">18806</cx:pt>
          <cx:pt idx="11166">3502</cx:pt>
          <cx:pt idx="11167">14388</cx:pt>
          <cx:pt idx="11168">5872</cx:pt>
          <cx:pt idx="11169">8603</cx:pt>
          <cx:pt idx="11170">13969</cx:pt>
          <cx:pt idx="11171">1377</cx:pt>
          <cx:pt idx="11172">2784</cx:pt>
          <cx:pt idx="11173">16123</cx:pt>
          <cx:pt idx="11174">4362</cx:pt>
          <cx:pt idx="11175">15775</cx:pt>
          <cx:pt idx="11176">79295</cx:pt>
          <cx:pt idx="11177">67893</cx:pt>
          <cx:pt idx="11178">140</cx:pt>
          <cx:pt idx="11179">61060</cx:pt>
          <cx:pt idx="11180">133289</cx:pt>
          <cx:pt idx="11181">28988</cx:pt>
          <cx:pt idx="11182">2839</cx:pt>
          <cx:pt idx="11183">1013</cx:pt>
          <cx:pt idx="11184">49371</cx:pt>
          <cx:pt idx="11185">15802</cx:pt>
          <cx:pt idx="11186">2191</cx:pt>
          <cx:pt idx="11187">1123</cx:pt>
          <cx:pt idx="11188">13551</cx:pt>
          <cx:pt idx="11189">415</cx:pt>
          <cx:pt idx="11190">1006</cx:pt>
          <cx:pt idx="11191">9427</cx:pt>
          <cx:pt idx="11192">1651</cx:pt>
          <cx:pt idx="11193">2675</cx:pt>
          <cx:pt idx="11194">340</cx:pt>
          <cx:pt idx="11195">5637</cx:pt>
          <cx:pt idx="11196">13376</cx:pt>
          <cx:pt idx="11197">8719</cx:pt>
          <cx:pt idx="11198">721</cx:pt>
          <cx:pt idx="11199">499</cx:pt>
          <cx:pt idx="11200">508</cx:pt>
          <cx:pt idx="11201">708</cx:pt>
          <cx:pt idx="11202">10903</cx:pt>
          <cx:pt idx="11203">1161</cx:pt>
          <cx:pt idx="11204">1429</cx:pt>
          <cx:pt idx="11205">2476</cx:pt>
          <cx:pt idx="11206">146</cx:pt>
          <cx:pt idx="11207">24</cx:pt>
          <cx:pt idx="11208">1089</cx:pt>
          <cx:pt idx="11209">754</cx:pt>
          <cx:pt idx="11210">5650</cx:pt>
          <cx:pt idx="11211">41021</cx:pt>
          <cx:pt idx="11212">24448</cx:pt>
          <cx:pt idx="11213">20714</cx:pt>
          <cx:pt idx="11214">18978</cx:pt>
          <cx:pt idx="11215">20671</cx:pt>
          <cx:pt idx="11216">23957</cx:pt>
          <cx:pt idx="11217">88303</cx:pt>
          <cx:pt idx="11218">29953</cx:pt>
          <cx:pt idx="11219">26341</cx:pt>
          <cx:pt idx="11220">10747</cx:pt>
          <cx:pt idx="11221">16230</cx:pt>
          <cx:pt idx="11222">16510</cx:pt>
          <cx:pt idx="11223">15607</cx:pt>
          <cx:pt idx="11224">25399</cx:pt>
          <cx:pt idx="11225">23225</cx:pt>
          <cx:pt idx="11226">13014</cx:pt>
          <cx:pt idx="11227">19978</cx:pt>
          <cx:pt idx="11228">23865</cx:pt>
          <cx:pt idx="11229">5065</cx:pt>
          <cx:pt idx="11230">13112</cx:pt>
          <cx:pt idx="11231">16180</cx:pt>
          <cx:pt idx="11232">21064</cx:pt>
          <cx:pt idx="11233">24288</cx:pt>
          <cx:pt idx="11234">16024</cx:pt>
          <cx:pt idx="11235">17530</cx:pt>
          <cx:pt idx="11236">35046</cx:pt>
          <cx:pt idx="11237">178073</cx:pt>
          <cx:pt idx="11238">29905</cx:pt>
          <cx:pt idx="11239">37566</cx:pt>
          <cx:pt idx="11240">17575</cx:pt>
          <cx:pt idx="11241">21259</cx:pt>
          <cx:pt idx="11242">14382</cx:pt>
          <cx:pt idx="11243">19526</cx:pt>
          <cx:pt idx="11244">22290</cx:pt>
          <cx:pt idx="11245">15151</cx:pt>
          <cx:pt idx="11246">24930</cx:pt>
          <cx:pt idx="11247">14179</cx:pt>
          <cx:pt idx="11248">16403</cx:pt>
          <cx:pt idx="11249">19304</cx:pt>
          <cx:pt idx="11250">9354</cx:pt>
          <cx:pt idx="11251">57779</cx:pt>
          <cx:pt idx="11252">216</cx:pt>
          <cx:pt idx="11253">11367</cx:pt>
          <cx:pt idx="11254">27946</cx:pt>
          <cx:pt idx="11255">52547</cx:pt>
          <cx:pt idx="11256">55954</cx:pt>
          <cx:pt idx="11257">38460</cx:pt>
          <cx:pt idx="11258">15759</cx:pt>
          <cx:pt idx="11259">16401</cx:pt>
          <cx:pt idx="11260">19832</cx:pt>
          <cx:pt idx="11261">189218</cx:pt>
          <cx:pt idx="11262">25230</cx:pt>
          <cx:pt idx="11263">63510</cx:pt>
          <cx:pt idx="11264">38071</cx:pt>
          <cx:pt idx="11265">58566</cx:pt>
          <cx:pt idx="11266">38392</cx:pt>
          <cx:pt idx="11267">39408</cx:pt>
          <cx:pt idx="11268">19215</cx:pt>
          <cx:pt idx="11269">9601</cx:pt>
          <cx:pt idx="11270">32000</cx:pt>
          <cx:pt idx="11271">15003</cx:pt>
          <cx:pt idx="11272">49871</cx:pt>
          <cx:pt idx="11273">22605</cx:pt>
          <cx:pt idx="11274">33877</cx:pt>
          <cx:pt idx="11275">46756</cx:pt>
          <cx:pt idx="11276">58488</cx:pt>
          <cx:pt idx="11277">41056</cx:pt>
          <cx:pt idx="11278">159</cx:pt>
          <cx:pt idx="11279">1475</cx:pt>
          <cx:pt idx="11280">1053</cx:pt>
          <cx:pt idx="11281">768</cx:pt>
          <cx:pt idx="11282">651</cx:pt>
          <cx:pt idx="11283">783</cx:pt>
          <cx:pt idx="11284">611</cx:pt>
          <cx:pt idx="11285">1005</cx:pt>
          <cx:pt idx="11286">1015</cx:pt>
          <cx:pt idx="11287">559</cx:pt>
          <cx:pt idx="11288">778</cx:pt>
          <cx:pt idx="11289">673</cx:pt>
          <cx:pt idx="11290">640</cx:pt>
          <cx:pt idx="11291">732</cx:pt>
          <cx:pt idx="11292">777</cx:pt>
          <cx:pt idx="11293">598</cx:pt>
          <cx:pt idx="11294">570</cx:pt>
          <cx:pt idx="11295">1467</cx:pt>
          <cx:pt idx="11296">661</cx:pt>
          <cx:pt idx="11297">720</cx:pt>
          <cx:pt idx="11298">447</cx:pt>
          <cx:pt idx="11299">17590</cx:pt>
          <cx:pt idx="11300">106442</cx:pt>
          <cx:pt idx="11301">12091</cx:pt>
          <cx:pt idx="11302">5854</cx:pt>
          <cx:pt idx="11303">103713</cx:pt>
          <cx:pt idx="11304">1134</cx:pt>
          <cx:pt idx="11305">1846</cx:pt>
          <cx:pt idx="11306">849</cx:pt>
          <cx:pt idx="11307">565</cx:pt>
          <cx:pt idx="11308">2019</cx:pt>
          <cx:pt idx="11309">672</cx:pt>
          <cx:pt idx="11310">12854</cx:pt>
          <cx:pt idx="11311">8856</cx:pt>
          <cx:pt idx="11312">71770</cx:pt>
          <cx:pt idx="11313">33069</cx:pt>
          <cx:pt idx="11314">697</cx:pt>
          <cx:pt idx="11315">5017</cx:pt>
          <cx:pt idx="11316">126135</cx:pt>
          <cx:pt idx="11317">38</cx:pt>
          <cx:pt idx="11318">254</cx:pt>
          <cx:pt idx="11319">233</cx:pt>
          <cx:pt idx="11320">154</cx:pt>
          <cx:pt idx="11321">204</cx:pt>
          <cx:pt idx="11322">545</cx:pt>
          <cx:pt idx="11323">432</cx:pt>
          <cx:pt idx="11324">247</cx:pt>
          <cx:pt idx="11325">108</cx:pt>
          <cx:pt idx="11326">191</cx:pt>
          <cx:pt idx="11327">107</cx:pt>
          <cx:pt idx="11328">113</cx:pt>
          <cx:pt idx="11329">183</cx:pt>
          <cx:pt idx="11330">145</cx:pt>
          <cx:pt idx="11331">106</cx:pt>
          <cx:pt idx="11332">399</cx:pt>
          <cx:pt idx="11333">259</cx:pt>
          <cx:pt idx="11334">183</cx:pt>
          <cx:pt idx="11335">144</cx:pt>
          <cx:pt idx="11336">206</cx:pt>
          <cx:pt idx="11337">584</cx:pt>
          <cx:pt idx="11338">233</cx:pt>
          <cx:pt idx="11339">169</cx:pt>
          <cx:pt idx="11340">426</cx:pt>
          <cx:pt idx="11341">232</cx:pt>
          <cx:pt idx="11342">245</cx:pt>
          <cx:pt idx="11343">308</cx:pt>
          <cx:pt idx="11344">239</cx:pt>
          <cx:pt idx="11345">123</cx:pt>
          <cx:pt idx="11346">202</cx:pt>
          <cx:pt idx="11347">581</cx:pt>
          <cx:pt idx="11348">384</cx:pt>
          <cx:pt idx="11349">278</cx:pt>
          <cx:pt idx="11350">25995</cx:pt>
          <cx:pt idx="11351">8074</cx:pt>
          <cx:pt idx="11352">384</cx:pt>
          <cx:pt idx="11353">1534</cx:pt>
          <cx:pt idx="11354">91197</cx:pt>
          <cx:pt idx="11355">49268</cx:pt>
          <cx:pt idx="11356">106184</cx:pt>
          <cx:pt idx="11357">97251</cx:pt>
          <cx:pt idx="11358">125187</cx:pt>
          <cx:pt idx="11359">18468</cx:pt>
          <cx:pt idx="11360">1859</cx:pt>
          <cx:pt idx="11361">1419</cx:pt>
          <cx:pt idx="11362">1619</cx:pt>
          <cx:pt idx="11363">18166</cx:pt>
          <cx:pt idx="11364">28232</cx:pt>
          <cx:pt idx="11365">23067</cx:pt>
          <cx:pt idx="11366">1758</cx:pt>
          <cx:pt idx="11367">1466</cx:pt>
          <cx:pt idx="11368">22793</cx:pt>
          <cx:pt idx="11369">8105</cx:pt>
          <cx:pt idx="11370">28176</cx:pt>
          <cx:pt idx="11371">18708</cx:pt>
          <cx:pt idx="11372">37728</cx:pt>
          <cx:pt idx="11373">76818</cx:pt>
          <cx:pt idx="11374">30174</cx:pt>
          <cx:pt idx="11375">34932</cx:pt>
          <cx:pt idx="11376">59153</cx:pt>
          <cx:pt idx="11377">41800</cx:pt>
          <cx:pt idx="11378">11601</cx:pt>
          <cx:pt idx="11379">61878</cx:pt>
          <cx:pt idx="11380">2521</cx:pt>
          <cx:pt idx="11381">430</cx:pt>
          <cx:pt idx="11382">13691</cx:pt>
          <cx:pt idx="11383">474551</cx:pt>
          <cx:pt idx="11384">2523</cx:pt>
          <cx:pt idx="11385">45359</cx:pt>
          <cx:pt idx="11386">17088</cx:pt>
          <cx:pt idx="11387">33109</cx:pt>
          <cx:pt idx="11388">705</cx:pt>
          <cx:pt idx="11389">31268</cx:pt>
          <cx:pt idx="11390">2259</cx:pt>
          <cx:pt idx="11391">10311</cx:pt>
          <cx:pt idx="11392">25330</cx:pt>
          <cx:pt idx="11393">49540</cx:pt>
          <cx:pt idx="11394">125425</cx:pt>
          <cx:pt idx="11395">35427</cx:pt>
          <cx:pt idx="11396">29523</cx:pt>
          <cx:pt idx="11397">26440</cx:pt>
          <cx:pt idx="11398">46898</cx:pt>
          <cx:pt idx="11399">33613</cx:pt>
          <cx:pt idx="11400">15904</cx:pt>
          <cx:pt idx="11401">42554</cx:pt>
          <cx:pt idx="11402">66667</cx:pt>
          <cx:pt idx="11403">33744</cx:pt>
          <cx:pt idx="11404">10373</cx:pt>
          <cx:pt idx="11405">62234</cx:pt>
          <cx:pt idx="11406">3152</cx:pt>
          <cx:pt idx="11407">11231</cx:pt>
          <cx:pt idx="11408">6618</cx:pt>
          <cx:pt idx="11409">12594</cx:pt>
          <cx:pt idx="11410">12824</cx:pt>
          <cx:pt idx="11411">3525</cx:pt>
          <cx:pt idx="11412">19495</cx:pt>
          <cx:pt idx="11413">40104</cx:pt>
          <cx:pt idx="11414">57374</cx:pt>
          <cx:pt idx="11415">187268</cx:pt>
          <cx:pt idx="11416">14580</cx:pt>
          <cx:pt idx="11417">10652</cx:pt>
          <cx:pt idx="11418">55911</cx:pt>
          <cx:pt idx="11419">7470</cx:pt>
          <cx:pt idx="11420">10751</cx:pt>
          <cx:pt idx="11421">21240</cx:pt>
          <cx:pt idx="11422">180465</cx:pt>
          <cx:pt idx="11423">39849</cx:pt>
          <cx:pt idx="11424">5391</cx:pt>
          <cx:pt idx="11425">292629</cx:pt>
          <cx:pt idx="11426">267485</cx:pt>
          <cx:pt idx="11427">32488</cx:pt>
          <cx:pt idx="11428">324699</cx:pt>
          <cx:pt idx="11429">12847</cx:pt>
          <cx:pt idx="11430">83189</cx:pt>
          <cx:pt idx="11431">22764</cx:pt>
          <cx:pt idx="11432">112613</cx:pt>
          <cx:pt idx="11433">34990</cx:pt>
          <cx:pt idx="11434">8178</cx:pt>
          <cx:pt idx="11435">12900</cx:pt>
          <cx:pt idx="11436">129693</cx:pt>
          <cx:pt idx="11437">39025</cx:pt>
          <cx:pt idx="11438">9253</cx:pt>
          <cx:pt idx="11439">14859</cx:pt>
          <cx:pt idx="11440">44791</cx:pt>
          <cx:pt idx="11441">22666</cx:pt>
          <cx:pt idx="11442">8196</cx:pt>
          <cx:pt idx="11443">11643</cx:pt>
          <cx:pt idx="11444">67738</cx:pt>
          <cx:pt idx="11445">8338</cx:pt>
          <cx:pt idx="11446">16662</cx:pt>
          <cx:pt idx="11447">21940</cx:pt>
          <cx:pt idx="11448">32201</cx:pt>
          <cx:pt idx="11449">7570</cx:pt>
          <cx:pt idx="11450">2947</cx:pt>
          <cx:pt idx="11451">13956</cx:pt>
          <cx:pt idx="11452">67419</cx:pt>
          <cx:pt idx="11453">49596</cx:pt>
          <cx:pt idx="11454">20683</cx:pt>
          <cx:pt idx="11455">7525</cx:pt>
          <cx:pt idx="11456">5742</cx:pt>
          <cx:pt idx="11457">53085</cx:pt>
          <cx:pt idx="11458">8496</cx:pt>
          <cx:pt idx="11459">43392</cx:pt>
          <cx:pt idx="11460">13076</cx:pt>
          <cx:pt idx="11461">62773</cx:pt>
          <cx:pt idx="11462">45369</cx:pt>
          <cx:pt idx="11463">72544</cx:pt>
          <cx:pt idx="11464">27894</cx:pt>
          <cx:pt idx="11465">22109</cx:pt>
          <cx:pt idx="11466">39222</cx:pt>
          <cx:pt idx="11467">76938</cx:pt>
          <cx:pt idx="11468">87187</cx:pt>
          <cx:pt idx="11469">11096</cx:pt>
          <cx:pt idx="11470">13676</cx:pt>
          <cx:pt idx="11471">88875</cx:pt>
          <cx:pt idx="11472">16124</cx:pt>
          <cx:pt idx="11473">12498</cx:pt>
          <cx:pt idx="11474">29970</cx:pt>
          <cx:pt idx="11475">14744</cx:pt>
          <cx:pt idx="11476">16305</cx:pt>
          <cx:pt idx="11477">243167</cx:pt>
          <cx:pt idx="11478">163</cx:pt>
          <cx:pt idx="11479">1621</cx:pt>
          <cx:pt idx="11480">661</cx:pt>
          <cx:pt idx="11481">13513</cx:pt>
          <cx:pt idx="11482">2897</cx:pt>
          <cx:pt idx="11483">3943</cx:pt>
          <cx:pt idx="11484">11421</cx:pt>
          <cx:pt idx="11485">3014</cx:pt>
          <cx:pt idx="11486">556</cx:pt>
          <cx:pt idx="11487">1219</cx:pt>
          <cx:pt idx="11488">1820</cx:pt>
          <cx:pt idx="11489">4684</cx:pt>
          <cx:pt idx="11490">1975</cx:pt>
          <cx:pt idx="11491">3884</cx:pt>
          <cx:pt idx="11492">5267</cx:pt>
          <cx:pt idx="11493">1380</cx:pt>
          <cx:pt idx="11494">1387</cx:pt>
          <cx:pt idx="11495">841</cx:pt>
          <cx:pt idx="11496">108</cx:pt>
          <cx:pt idx="11497">290</cx:pt>
          <cx:pt idx="11498">395</cx:pt>
          <cx:pt idx="11499">177</cx:pt>
          <cx:pt idx="11500">2275</cx:pt>
          <cx:pt idx="11501">16495</cx:pt>
          <cx:pt idx="11502">26087</cx:pt>
          <cx:pt idx="11503">19048</cx:pt>
          <cx:pt idx="11504">1587</cx:pt>
          <cx:pt idx="11505">46650</cx:pt>
          <cx:pt idx="11506">8914</cx:pt>
          <cx:pt idx="11507">2371</cx:pt>
          <cx:pt idx="11508">8790</cx:pt>
          <cx:pt idx="11509">2068</cx:pt>
          <cx:pt idx="11510">4492</cx:pt>
          <cx:pt idx="11511">10170</cx:pt>
          <cx:pt idx="11512">4318</cx:pt>
          <cx:pt idx="11513">13734</cx:pt>
          <cx:pt idx="11514">7850</cx:pt>
          <cx:pt idx="11515">27603</cx:pt>
          <cx:pt idx="11516">3725</cx:pt>
          <cx:pt idx="11517">384</cx:pt>
          <cx:pt idx="11518">945</cx:pt>
          <cx:pt idx="11519">6228</cx:pt>
          <cx:pt idx="11520">2743</cx:pt>
          <cx:pt idx="11521">1736</cx:pt>
          <cx:pt idx="11522">1785</cx:pt>
          <cx:pt idx="11523">426</cx:pt>
          <cx:pt idx="11524">389</cx:pt>
          <cx:pt idx="11525">42</cx:pt>
          <cx:pt idx="11526">44110</cx:pt>
          <cx:pt idx="11527">1403</cx:pt>
          <cx:pt idx="11528">2703</cx:pt>
          <cx:pt idx="11529">96</cx:pt>
          <cx:pt idx="11530">3140</cx:pt>
          <cx:pt idx="11531">369</cx:pt>
          <cx:pt idx="11532">3513</cx:pt>
          <cx:pt idx="11533">5504</cx:pt>
          <cx:pt idx="11534">553</cx:pt>
          <cx:pt idx="11535">245</cx:pt>
          <cx:pt idx="11536">2126</cx:pt>
          <cx:pt idx="11537">5317</cx:pt>
          <cx:pt idx="11538">165</cx:pt>
          <cx:pt idx="11539">210</cx:pt>
          <cx:pt idx="11540">780</cx:pt>
          <cx:pt idx="11541">5475</cx:pt>
          <cx:pt idx="11542">6175</cx:pt>
          <cx:pt idx="11543">5995</cx:pt>
          <cx:pt idx="11544">12196</cx:pt>
          <cx:pt idx="11545">5814</cx:pt>
          <cx:pt idx="11546">8649</cx:pt>
          <cx:pt idx="11547">4826</cx:pt>
          <cx:pt idx="11548">3201</cx:pt>
          <cx:pt idx="11549">3020</cx:pt>
          <cx:pt idx="11550">2683</cx:pt>
          <cx:pt idx="11551">3671</cx:pt>
          <cx:pt idx="11552">3493</cx:pt>
          <cx:pt idx="11553">3945</cx:pt>
          <cx:pt idx="11554">4552</cx:pt>
          <cx:pt idx="11555">2941</cx:pt>
          <cx:pt idx="11556">3439</cx:pt>
          <cx:pt idx="11557">2884</cx:pt>
          <cx:pt idx="11558">3691</cx:pt>
          <cx:pt idx="11559">2475</cx:pt>
          <cx:pt idx="11560">3051</cx:pt>
          <cx:pt idx="11561">3276</cx:pt>
          <cx:pt idx="11562">3836</cx:pt>
          <cx:pt idx="11563">3392</cx:pt>
          <cx:pt idx="11564">2203</cx:pt>
          <cx:pt idx="11565">2893</cx:pt>
          <cx:pt idx="11566">2577</cx:pt>
          <cx:pt idx="11567">3507</cx:pt>
          <cx:pt idx="11568">4023</cx:pt>
          <cx:pt idx="11569">3563</cx:pt>
          <cx:pt idx="11570">3451</cx:pt>
          <cx:pt idx="11571">2816</cx:pt>
          <cx:pt idx="11572">3941</cx:pt>
          <cx:pt idx="11573">4216</cx:pt>
          <cx:pt idx="11574">5302</cx:pt>
          <cx:pt idx="11575">2962</cx:pt>
          <cx:pt idx="11576">3732</cx:pt>
          <cx:pt idx="11577">4101</cx:pt>
          <cx:pt idx="11578">6079</cx:pt>
          <cx:pt idx="11579">3197</cx:pt>
          <cx:pt idx="11580">2315</cx:pt>
          <cx:pt idx="11581">4096</cx:pt>
          <cx:pt idx="11582">6207</cx:pt>
          <cx:pt idx="11583">3930</cx:pt>
          <cx:pt idx="11584">5454</cx:pt>
          <cx:pt idx="11585">4007</cx:pt>
          <cx:pt idx="11586">5831</cx:pt>
          <cx:pt idx="11587">4096</cx:pt>
          <cx:pt idx="11588">4619</cx:pt>
          <cx:pt idx="11589">7273</cx:pt>
          <cx:pt idx="11590">3760</cx:pt>
          <cx:pt idx="11591">4556</cx:pt>
          <cx:pt idx="11592">9571</cx:pt>
          <cx:pt idx="11593">6548</cx:pt>
          <cx:pt idx="11594">5057</cx:pt>
          <cx:pt idx="11595">8925</cx:pt>
          <cx:pt idx="11596">5836</cx:pt>
          <cx:pt idx="11597">4430</cx:pt>
          <cx:pt idx="11598">5605</cx:pt>
          <cx:pt idx="11599">6463</cx:pt>
          <cx:pt idx="11600">4718</cx:pt>
          <cx:pt idx="11601">5646</cx:pt>
          <cx:pt idx="11602">5604</cx:pt>
          <cx:pt idx="11603">5756</cx:pt>
          <cx:pt idx="11604">5477</cx:pt>
          <cx:pt idx="11605">4185</cx:pt>
          <cx:pt idx="11606">5326</cx:pt>
          <cx:pt idx="11607">5167</cx:pt>
          <cx:pt idx="11608">5360</cx:pt>
          <cx:pt idx="11609">7220</cx:pt>
          <cx:pt idx="11610">6361</cx:pt>
          <cx:pt idx="11611">7118</cx:pt>
          <cx:pt idx="11612">5075</cx:pt>
          <cx:pt idx="11613">6631</cx:pt>
          <cx:pt idx="11614">6421</cx:pt>
          <cx:pt idx="11615">7623</cx:pt>
          <cx:pt idx="11616">4835</cx:pt>
          <cx:pt idx="11617">5656</cx:pt>
          <cx:pt idx="11618">6704</cx:pt>
          <cx:pt idx="11619">6275</cx:pt>
          <cx:pt idx="11620">5208</cx:pt>
          <cx:pt idx="11621">5496</cx:pt>
          <cx:pt idx="11622">5118</cx:pt>
          <cx:pt idx="11623">6291</cx:pt>
          <cx:pt idx="11624">4045</cx:pt>
          <cx:pt idx="11625">8251</cx:pt>
          <cx:pt idx="11626">6502</cx:pt>
          <cx:pt idx="11627">5533</cx:pt>
          <cx:pt idx="11628">9007</cx:pt>
          <cx:pt idx="11629">4925</cx:pt>
          <cx:pt idx="11630">6057</cx:pt>
          <cx:pt idx="11631">11700</cx:pt>
          <cx:pt idx="11632">10445</cx:pt>
          <cx:pt idx="11633">7080</cx:pt>
          <cx:pt idx="11634">5382</cx:pt>
          <cx:pt idx="11635">9126</cx:pt>
          <cx:pt idx="11636">5925</cx:pt>
          <cx:pt idx="11637">7579</cx:pt>
          <cx:pt idx="11638">15016</cx:pt>
          <cx:pt idx="11639">11969</cx:pt>
          <cx:pt idx="11640">6496</cx:pt>
          <cx:pt idx="11641">8314</cx:pt>
          <cx:pt idx="11642">8473</cx:pt>
          <cx:pt idx="11643">9162</cx:pt>
          <cx:pt idx="11644">8863</cx:pt>
          <cx:pt idx="11645">8820</cx:pt>
          <cx:pt idx="11646">10013</cx:pt>
          <cx:pt idx="11647">8710</cx:pt>
          <cx:pt idx="11648">8976</cx:pt>
          <cx:pt idx="11649">12077</cx:pt>
          <cx:pt idx="11650">7414</cx:pt>
          <cx:pt idx="11651">11229</cx:pt>
          <cx:pt idx="11652">6025</cx:pt>
          <cx:pt idx="11653">7907</cx:pt>
          <cx:pt idx="11654">1567</cx:pt>
          <cx:pt idx="11655">1433</cx:pt>
          <cx:pt idx="11656">3465</cx:pt>
          <cx:pt idx="11657">5026</cx:pt>
          <cx:pt idx="11658">681</cx:pt>
          <cx:pt idx="11659">1394</cx:pt>
          <cx:pt idx="11660">110331</cx:pt>
          <cx:pt idx="11661">5326</cx:pt>
          <cx:pt idx="11662">11850</cx:pt>
          <cx:pt idx="11663">2031</cx:pt>
          <cx:pt idx="11664">5689</cx:pt>
          <cx:pt idx="11665">10061</cx:pt>
          <cx:pt idx="11666">25319</cx:pt>
          <cx:pt idx="11667">6636</cx:pt>
          <cx:pt idx="11668">36106</cx:pt>
          <cx:pt idx="11669">36245</cx:pt>
          <cx:pt idx="11670">161507</cx:pt>
          <cx:pt idx="11671">7308</cx:pt>
          <cx:pt idx="11672">65503</cx:pt>
          <cx:pt idx="11673">1069</cx:pt>
          <cx:pt idx="11674">2444</cx:pt>
          <cx:pt idx="11675">35208</cx:pt>
          <cx:pt idx="11676">9431</cx:pt>
          <cx:pt idx="11677">23956</cx:pt>
          <cx:pt idx="11678">14653</cx:pt>
          <cx:pt idx="11679">8596</cx:pt>
          <cx:pt idx="11680">506021</cx:pt>
          <cx:pt idx="11681">69424</cx:pt>
          <cx:pt idx="11682">55269</cx:pt>
          <cx:pt idx="11683">5796</cx:pt>
          <cx:pt idx="11684">4298</cx:pt>
          <cx:pt idx="11685">10730</cx:pt>
          <cx:pt idx="11686">1427</cx:pt>
          <cx:pt idx="11687">3540</cx:pt>
          <cx:pt idx="11688">1077</cx:pt>
          <cx:pt idx="11689">756</cx:pt>
          <cx:pt idx="11690">968</cx:pt>
          <cx:pt idx="11691">918</cx:pt>
          <cx:pt idx="11692">19</cx:pt>
          <cx:pt idx="11693">85</cx:pt>
          <cx:pt idx="11694">354</cx:pt>
          <cx:pt idx="11695">736</cx:pt>
          <cx:pt idx="11696">171</cx:pt>
          <cx:pt idx="11697">674</cx:pt>
          <cx:pt idx="11698">33</cx:pt>
          <cx:pt idx="11699">662</cx:pt>
          <cx:pt idx="11700">3869</cx:pt>
          <cx:pt idx="11701">452</cx:pt>
          <cx:pt idx="11702">5877</cx:pt>
          <cx:pt idx="11703">1431</cx:pt>
          <cx:pt idx="11704">57777</cx:pt>
          <cx:pt idx="11705">1430</cx:pt>
          <cx:pt idx="11706">1152</cx:pt>
          <cx:pt idx="11707">2828</cx:pt>
          <cx:pt idx="11708">9622</cx:pt>
          <cx:pt idx="11709">2669</cx:pt>
          <cx:pt idx="11710">2233</cx:pt>
          <cx:pt idx="11711">2617</cx:pt>
          <cx:pt idx="11712">1794</cx:pt>
          <cx:pt idx="11713">5285</cx:pt>
          <cx:pt idx="11714">2587</cx:pt>
          <cx:pt idx="11715">9200</cx:pt>
          <cx:pt idx="11716">2036</cx:pt>
          <cx:pt idx="11717">4683</cx:pt>
          <cx:pt idx="11718">2966</cx:pt>
          <cx:pt idx="11719">8657</cx:pt>
          <cx:pt idx="11720">59926</cx:pt>
          <cx:pt idx="11721">18981</cx:pt>
          <cx:pt idx="11722">35234</cx:pt>
          <cx:pt idx="11723">6467</cx:pt>
          <cx:pt idx="11724">9682</cx:pt>
          <cx:pt idx="11725">5779</cx:pt>
          <cx:pt idx="11726">710</cx:pt>
          <cx:pt idx="11727">4505</cx:pt>
          <cx:pt idx="11728">3365</cx:pt>
          <cx:pt idx="11729">3002</cx:pt>
          <cx:pt idx="11730">40779</cx:pt>
          <cx:pt idx="11731">4561</cx:pt>
          <cx:pt idx="11732">13154</cx:pt>
          <cx:pt idx="11733">8904</cx:pt>
          <cx:pt idx="11734">27796</cx:pt>
          <cx:pt idx="11735">17459</cx:pt>
          <cx:pt idx="11736">1422</cx:pt>
          <cx:pt idx="11737">1960</cx:pt>
          <cx:pt idx="11738">664</cx:pt>
          <cx:pt idx="11739">1403</cx:pt>
          <cx:pt idx="11740">27659</cx:pt>
          <cx:pt idx="11741">229673</cx:pt>
          <cx:pt idx="11742">1385940</cx:pt>
          <cx:pt idx="11743">420</cx:pt>
          <cx:pt idx="11744">14632</cx:pt>
          <cx:pt idx="11745">3290</cx:pt>
          <cx:pt idx="11746">133</cx:pt>
          <cx:pt idx="11747">240</cx:pt>
          <cx:pt idx="11748">3626</cx:pt>
          <cx:pt idx="11749">60</cx:pt>
          <cx:pt idx="11750">2242</cx:pt>
          <cx:pt idx="11751">3706</cx:pt>
          <cx:pt idx="11752">153</cx:pt>
          <cx:pt idx="11753">2377</cx:pt>
          <cx:pt idx="11754">910</cx:pt>
          <cx:pt idx="11755">151</cx:pt>
          <cx:pt idx="11756">263</cx:pt>
          <cx:pt idx="11757">1332</cx:pt>
          <cx:pt idx="11758">3644</cx:pt>
          <cx:pt idx="11759">1189</cx:pt>
          <cx:pt idx="11760">596</cx:pt>
          <cx:pt idx="11761">1313</cx:pt>
          <cx:pt idx="11762">355</cx:pt>
          <cx:pt idx="11763">2552</cx:pt>
          <cx:pt idx="11764">39</cx:pt>
          <cx:pt idx="11765">34</cx:pt>
          <cx:pt idx="11766">32</cx:pt>
          <cx:pt idx="11767">76</cx:pt>
          <cx:pt idx="11768">24</cx:pt>
          <cx:pt idx="11769">82</cx:pt>
          <cx:pt idx="11770">21</cx:pt>
          <cx:pt idx="11771">804</cx:pt>
          <cx:pt idx="11772">142</cx:pt>
          <cx:pt idx="11773">109</cx:pt>
          <cx:pt idx="11774">59</cx:pt>
          <cx:pt idx="11775">30</cx:pt>
          <cx:pt idx="11776">40</cx:pt>
          <cx:pt idx="11777">26</cx:pt>
          <cx:pt idx="11778">48</cx:pt>
          <cx:pt idx="11779">52</cx:pt>
          <cx:pt idx="11780">34</cx:pt>
          <cx:pt idx="11781">88022</cx:pt>
          <cx:pt idx="11782">28655</cx:pt>
          <cx:pt idx="11783">77813</cx:pt>
          <cx:pt idx="11784">9500</cx:pt>
          <cx:pt idx="11785">14684</cx:pt>
          <cx:pt idx="11786">1170</cx:pt>
          <cx:pt idx="11787">1256</cx:pt>
          <cx:pt idx="11788">3888</cx:pt>
          <cx:pt idx="11789">1039</cx:pt>
          <cx:pt idx="11790">2655</cx:pt>
          <cx:pt idx="11791">2189</cx:pt>
          <cx:pt idx="11792">1355</cx:pt>
          <cx:pt idx="11793">143</cx:pt>
          <cx:pt idx="11794">2805</cx:pt>
          <cx:pt idx="11795">3378</cx:pt>
          <cx:pt idx="11796">2229</cx:pt>
          <cx:pt idx="11797">6249</cx:pt>
          <cx:pt idx="11798">3155</cx:pt>
          <cx:pt idx="11799">26318</cx:pt>
          <cx:pt idx="11800">18825</cx:pt>
          <cx:pt idx="11801">2868</cx:pt>
          <cx:pt idx="11802">19958</cx:pt>
          <cx:pt idx="11803">385</cx:pt>
          <cx:pt idx="11804">2828</cx:pt>
          <cx:pt idx="11805">3713</cx:pt>
          <cx:pt idx="11806">12410</cx:pt>
          <cx:pt idx="11807">8029</cx:pt>
          <cx:pt idx="11808">901</cx:pt>
          <cx:pt idx="11809">4614</cx:pt>
          <cx:pt idx="11810">3934</cx:pt>
          <cx:pt idx="11811">8653</cx:pt>
          <cx:pt idx="11812">412</cx:pt>
          <cx:pt idx="11813">4177</cx:pt>
          <cx:pt idx="11814">9041</cx:pt>
          <cx:pt idx="11815">1840</cx:pt>
          <cx:pt idx="11816">14400</cx:pt>
          <cx:pt idx="11817">11350</cx:pt>
          <cx:pt idx="11818">322</cx:pt>
          <cx:pt idx="11819">446</cx:pt>
          <cx:pt idx="11820">29846</cx:pt>
          <cx:pt idx="11821">8219</cx:pt>
          <cx:pt idx="11822">35037</cx:pt>
          <cx:pt idx="11823">12848</cx:pt>
          <cx:pt idx="11824">6840</cx:pt>
          <cx:pt idx="11825">1555</cx:pt>
          <cx:pt idx="11826">14271</cx:pt>
          <cx:pt idx="11827">353453</cx:pt>
          <cx:pt idx="11828">18605</cx:pt>
          <cx:pt idx="11829">64712</cx:pt>
          <cx:pt idx="11830">1035</cx:pt>
          <cx:pt idx="11831">1016</cx:pt>
          <cx:pt idx="11832">15825</cx:pt>
          <cx:pt idx="11833">1423</cx:pt>
          <cx:pt idx="11834">362</cx:pt>
          <cx:pt idx="11835">7106</cx:pt>
          <cx:pt idx="11836">2171</cx:pt>
          <cx:pt idx="11837">1042</cx:pt>
          <cx:pt idx="11838">359</cx:pt>
          <cx:pt idx="11839">277</cx:pt>
          <cx:pt idx="11840">20253</cx:pt>
          <cx:pt idx="11841">1387</cx:pt>
          <cx:pt idx="11842">19079</cx:pt>
          <cx:pt idx="11843">2381</cx:pt>
          <cx:pt idx="11844">3470</cx:pt>
          <cx:pt idx="11845">709</cx:pt>
          <cx:pt idx="11846">34</cx:pt>
          <cx:pt idx="11847">2394</cx:pt>
          <cx:pt idx="11848">1187</cx:pt>
          <cx:pt idx="11849">1364</cx:pt>
          <cx:pt idx="11850">2587</cx:pt>
          <cx:pt idx="11851">3024</cx:pt>
          <cx:pt idx="11852">160</cx:pt>
          <cx:pt idx="11853">370</cx:pt>
          <cx:pt idx="11854">2770</cx:pt>
          <cx:pt idx="11855">461</cx:pt>
          <cx:pt idx="11856">468</cx:pt>
          <cx:pt idx="11857">459</cx:pt>
          <cx:pt idx="11858">73</cx:pt>
          <cx:pt idx="11859">231</cx:pt>
          <cx:pt idx="11860">1019</cx:pt>
          <cx:pt idx="11861">589</cx:pt>
          <cx:pt idx="11862">210</cx:pt>
          <cx:pt idx="11863">2456</cx:pt>
          <cx:pt idx="11864">3593</cx:pt>
          <cx:pt idx="11865">2930</cx:pt>
          <cx:pt idx="11866">3735</cx:pt>
          <cx:pt idx="11867">1338</cx:pt>
          <cx:pt idx="11868">542</cx:pt>
          <cx:pt idx="11869">171</cx:pt>
          <cx:pt idx="11870">2032</cx:pt>
          <cx:pt idx="11871">1198</cx:pt>
          <cx:pt idx="11872">7922</cx:pt>
          <cx:pt idx="11873">33140</cx:pt>
          <cx:pt idx="11874">2201</cx:pt>
          <cx:pt idx="11875">4345</cx:pt>
          <cx:pt idx="11876">24837</cx:pt>
          <cx:pt idx="11877">9887</cx:pt>
          <cx:pt idx="11878">74370</cx:pt>
          <cx:pt idx="11879">37</cx:pt>
          <cx:pt idx="11880">947</cx:pt>
          <cx:pt idx="11881">1582</cx:pt>
          <cx:pt idx="11882">13656</cx:pt>
          <cx:pt idx="11883">16124</cx:pt>
          <cx:pt idx="11884">11571</cx:pt>
          <cx:pt idx="11885">7890</cx:pt>
          <cx:pt idx="11886">603</cx:pt>
          <cx:pt idx="11887">1811</cx:pt>
          <cx:pt idx="11888">74844</cx:pt>
          <cx:pt idx="11889">18269</cx:pt>
          <cx:pt idx="11890">11140</cx:pt>
          <cx:pt idx="11891">10073</cx:pt>
          <cx:pt idx="11892">86828</cx:pt>
          <cx:pt idx="11893">1033</cx:pt>
          <cx:pt idx="11894">5311</cx:pt>
          <cx:pt idx="11895">4001</cx:pt>
          <cx:pt idx="11896">3211</cx:pt>
          <cx:pt idx="11897">4532</cx:pt>
          <cx:pt idx="11898">476894</cx:pt>
          <cx:pt idx="11899">697</cx:pt>
          <cx:pt idx="11900">510</cx:pt>
          <cx:pt idx="11901">89</cx:pt>
          <cx:pt idx="11902">2313</cx:pt>
          <cx:pt idx="11903">8964</cx:pt>
          <cx:pt idx="11904">12880</cx:pt>
          <cx:pt idx="11905">1824</cx:pt>
          <cx:pt idx="11906">1880</cx:pt>
          <cx:pt idx="11907">347230</cx:pt>
          <cx:pt idx="11908">8074</cx:pt>
          <cx:pt idx="11909">10892</cx:pt>
          <cx:pt idx="11910">28961</cx:pt>
          <cx:pt idx="11911">19085</cx:pt>
          <cx:pt idx="11912">16690</cx:pt>
          <cx:pt idx="11913">623</cx:pt>
          <cx:pt idx="11914">685</cx:pt>
          <cx:pt idx="11915">3495</cx:pt>
          <cx:pt idx="11916">12517</cx:pt>
          <cx:pt idx="11917">7472</cx:pt>
          <cx:pt idx="11918">781</cx:pt>
          <cx:pt idx="11919">936</cx:pt>
          <cx:pt idx="11920">984</cx:pt>
          <cx:pt idx="11921">18</cx:pt>
          <cx:pt idx="11922">2866</cx:pt>
          <cx:pt idx="11923">2624</cx:pt>
          <cx:pt idx="11924">8339</cx:pt>
          <cx:pt idx="11925">202</cx:pt>
          <cx:pt idx="11926">2009</cx:pt>
          <cx:pt idx="11927">677</cx:pt>
          <cx:pt idx="11928">1687</cx:pt>
          <cx:pt idx="11929">662</cx:pt>
          <cx:pt idx="11930">595</cx:pt>
          <cx:pt idx="11931">7811</cx:pt>
          <cx:pt idx="11932">519368</cx:pt>
          <cx:pt idx="11933">3917</cx:pt>
          <cx:pt idx="11934">207691</cx:pt>
          <cx:pt idx="11935">1895</cx:pt>
          <cx:pt idx="11936">60863</cx:pt>
          <cx:pt idx="11937">112561</cx:pt>
          <cx:pt idx="11938">361</cx:pt>
          <cx:pt idx="11939">934</cx:pt>
          <cx:pt idx="11940">6987</cx:pt>
          <cx:pt idx="11941">5389</cx:pt>
          <cx:pt idx="11942">5189</cx:pt>
          <cx:pt idx="11943">2888</cx:pt>
          <cx:pt idx="11944">3295</cx:pt>
          <cx:pt idx="11945">2380</cx:pt>
          <cx:pt idx="11946">5184</cx:pt>
          <cx:pt idx="11947">6562</cx:pt>
          <cx:pt idx="11948">30006</cx:pt>
          <cx:pt idx="11949">86</cx:pt>
          <cx:pt idx="11950">3543</cx:pt>
          <cx:pt idx="11951">5066</cx:pt>
          <cx:pt idx="11952">220</cx:pt>
          <cx:pt idx="11953">192</cx:pt>
          <cx:pt idx="11954">138</cx:pt>
          <cx:pt idx="11955">170</cx:pt>
          <cx:pt idx="11956">179</cx:pt>
          <cx:pt idx="11957">149</cx:pt>
          <cx:pt idx="11958">352</cx:pt>
          <cx:pt idx="11959">271</cx:pt>
          <cx:pt idx="11960">256</cx:pt>
          <cx:pt idx="11961">251</cx:pt>
          <cx:pt idx="11962">154</cx:pt>
          <cx:pt idx="11963">388</cx:pt>
          <cx:pt idx="11964">484</cx:pt>
          <cx:pt idx="11965">389</cx:pt>
          <cx:pt idx="11966">276</cx:pt>
          <cx:pt idx="11967">4619</cx:pt>
          <cx:pt idx="11968">2576</cx:pt>
          <cx:pt idx="11969">1717</cx:pt>
          <cx:pt idx="11970">3875</cx:pt>
          <cx:pt idx="11971">971</cx:pt>
          <cx:pt idx="11972">1818</cx:pt>
          <cx:pt idx="11973">426</cx:pt>
          <cx:pt idx="11974">653</cx:pt>
          <cx:pt idx="11975">1667</cx:pt>
          <cx:pt idx="11976">1900</cx:pt>
          <cx:pt idx="11977">2576</cx:pt>
          <cx:pt idx="11978">6020</cx:pt>
          <cx:pt idx="11979">4579</cx:pt>
          <cx:pt idx="11980">2385</cx:pt>
          <cx:pt idx="11981">595</cx:pt>
          <cx:pt idx="11982">1447</cx:pt>
          <cx:pt idx="11983">3416</cx:pt>
          <cx:pt idx="11984">2769</cx:pt>
          <cx:pt idx="11985">1552</cx:pt>
          <cx:pt idx="11986">1329</cx:pt>
          <cx:pt idx="11987">2509</cx:pt>
          <cx:pt idx="11988">1544</cx:pt>
          <cx:pt idx="11989">1148</cx:pt>
          <cx:pt idx="11990">1751</cx:pt>
          <cx:pt idx="11991">1254</cx:pt>
          <cx:pt idx="11992">1362</cx:pt>
          <cx:pt idx="11993">1455</cx:pt>
          <cx:pt idx="11994">973</cx:pt>
          <cx:pt idx="11995">4447</cx:pt>
          <cx:pt idx="11996">1030</cx:pt>
          <cx:pt idx="11997">1997</cx:pt>
          <cx:pt idx="11998">7292</cx:pt>
          <cx:pt idx="11999">10225</cx:pt>
          <cx:pt idx="12000">33612</cx:pt>
          <cx:pt idx="12001">45638</cx:pt>
          <cx:pt idx="12002">1056</cx:pt>
          <cx:pt idx="12003">578</cx:pt>
          <cx:pt idx="12004">17835</cx:pt>
          <cx:pt idx="12005">16039</cx:pt>
          <cx:pt idx="12006">21153</cx:pt>
          <cx:pt idx="12007">4531</cx:pt>
          <cx:pt idx="12008">374</cx:pt>
          <cx:pt idx="12009">34091</cx:pt>
          <cx:pt idx="12010">287</cx:pt>
          <cx:pt idx="12011">500</cx:pt>
          <cx:pt idx="12012">34755</cx:pt>
          <cx:pt idx="12013">126760</cx:pt>
          <cx:pt idx="12014">93229</cx:pt>
          <cx:pt idx="12015">11483</cx:pt>
          <cx:pt idx="12016">30159</cx:pt>
          <cx:pt idx="12017">48186</cx:pt>
          <cx:pt idx="12018">16153</cx:pt>
          <cx:pt idx="12019">10345</cx:pt>
          <cx:pt idx="12020">6852</cx:pt>
          <cx:pt idx="12021">12364</cx:pt>
          <cx:pt idx="12022">762</cx:pt>
          <cx:pt idx="12023">15818</cx:pt>
          <cx:pt idx="12024">3549</cx:pt>
          <cx:pt idx="12025">14145</cx:pt>
          <cx:pt idx="12026">8942</cx:pt>
          <cx:pt idx="12027">1982</cx:pt>
          <cx:pt idx="12028">27280</cx:pt>
          <cx:pt idx="12029">566</cx:pt>
          <cx:pt idx="12030">417</cx:pt>
          <cx:pt idx="12031">3812</cx:pt>
          <cx:pt idx="12032">1662</cx:pt>
          <cx:pt idx="12033">192813</cx:pt>
          <cx:pt idx="12034">12022</cx:pt>
          <cx:pt idx="12035">76</cx:pt>
          <cx:pt idx="12036">2331</cx:pt>
          <cx:pt idx="12037">157795</cx:pt>
          <cx:pt idx="12038">44877</cx:pt>
          <cx:pt idx="12039">1125</cx:pt>
          <cx:pt idx="12040">16586</cx:pt>
          <cx:pt idx="12041">4385</cx:pt>
          <cx:pt idx="12042">26901</cx:pt>
          <cx:pt idx="12043">10591</cx:pt>
          <cx:pt idx="12044">17605</cx:pt>
          <cx:pt idx="12045">168422</cx:pt>
          <cx:pt idx="12046">4970</cx:pt>
          <cx:pt idx="12047">8078</cx:pt>
          <cx:pt idx="12048">16248</cx:pt>
          <cx:pt idx="12049">11230</cx:pt>
          <cx:pt idx="12050">42188</cx:pt>
          <cx:pt idx="12051">39862</cx:pt>
          <cx:pt idx="12052">20310</cx:pt>
          <cx:pt idx="12053">4849</cx:pt>
          <cx:pt idx="12054">16549</cx:pt>
          <cx:pt idx="12055">14768</cx:pt>
          <cx:pt idx="12056">5881</cx:pt>
          <cx:pt idx="12057">10226</cx:pt>
          <cx:pt idx="12058">12014</cx:pt>
          <cx:pt idx="12059">6031</cx:pt>
          <cx:pt idx="12060">37664</cx:pt>
          <cx:pt idx="12061">12859</cx:pt>
          <cx:pt idx="12062">14723</cx:pt>
          <cx:pt idx="12063">94015</cx:pt>
          <cx:pt idx="12064">21149</cx:pt>
          <cx:pt idx="12065">10758</cx:pt>
          <cx:pt idx="12066">34236</cx:pt>
          <cx:pt idx="12067">80046</cx:pt>
          <cx:pt idx="12068">104232</cx:pt>
          <cx:pt idx="12069">8847</cx:pt>
          <cx:pt idx="12070">3254</cx:pt>
          <cx:pt idx="12071">12519</cx:pt>
          <cx:pt idx="12072">6179</cx:pt>
          <cx:pt idx="12073">21671</cx:pt>
          <cx:pt idx="12074">42138</cx:pt>
          <cx:pt idx="12075">8293</cx:pt>
          <cx:pt idx="12076">22710</cx:pt>
          <cx:pt idx="12077">3247</cx:pt>
          <cx:pt idx="12078">23027</cx:pt>
          <cx:pt idx="12079">37216</cx:pt>
          <cx:pt idx="12080">21241</cx:pt>
          <cx:pt idx="12081">7188</cx:pt>
          <cx:pt idx="12082">11631</cx:pt>
          <cx:pt idx="12083">68815</cx:pt>
          <cx:pt idx="12084">8236</cx:pt>
          <cx:pt idx="12085">128</cx:pt>
          <cx:pt idx="12086">2585</cx:pt>
          <cx:pt idx="12087">22520</cx:pt>
          <cx:pt idx="12088">5023</cx:pt>
          <cx:pt idx="12089">1251</cx:pt>
          <cx:pt idx="12090">6834</cx:pt>
          <cx:pt idx="12091">1099</cx:pt>
          <cx:pt idx="12092">279</cx:pt>
          <cx:pt idx="12093">3747</cx:pt>
          <cx:pt idx="12094">1276</cx:pt>
          <cx:pt idx="12095">15692</cx:pt>
          <cx:pt idx="12096">11060</cx:pt>
          <cx:pt idx="12097">334</cx:pt>
          <cx:pt idx="12098">170</cx:pt>
          <cx:pt idx="12099">4904</cx:pt>
          <cx:pt idx="12100">19801</cx:pt>
          <cx:pt idx="12101">2713</cx:pt>
          <cx:pt idx="12102">1089</cx:pt>
          <cx:pt idx="12103">1657</cx:pt>
          <cx:pt idx="12104">6980</cx:pt>
          <cx:pt idx="12105">33679</cx:pt>
          <cx:pt idx="12106">1241</cx:pt>
          <cx:pt idx="12107">3251</cx:pt>
          <cx:pt idx="12108">91852</cx:pt>
          <cx:pt idx="12109">5295</cx:pt>
          <cx:pt idx="12110">873909</cx:pt>
          <cx:pt idx="12111">7359</cx:pt>
          <cx:pt idx="12112">4818</cx:pt>
          <cx:pt idx="12113">26501</cx:pt>
          <cx:pt idx="12114">50270</cx:pt>
          <cx:pt idx="12115">1422</cx:pt>
          <cx:pt idx="12116">4441</cx:pt>
          <cx:pt idx="12117">12953</cx:pt>
          <cx:pt idx="12118">2484</cx:pt>
          <cx:pt idx="12119">6493</cx:pt>
          <cx:pt idx="12120">5851</cx:pt>
          <cx:pt idx="12121">16726</cx:pt>
          <cx:pt idx="12122">28480</cx:pt>
          <cx:pt idx="12123">509</cx:pt>
          <cx:pt idx="12124">9444</cx:pt>
          <cx:pt idx="12125">13021</cx:pt>
          <cx:pt idx="12126">953</cx:pt>
          <cx:pt idx="12127">1069</cx:pt>
          <cx:pt idx="12128">4271</cx:pt>
          <cx:pt idx="12129">26505</cx:pt>
          <cx:pt idx="12130">1799</cx:pt>
          <cx:pt idx="12131">64488</cx:pt>
          <cx:pt idx="12132">19876</cx:pt>
          <cx:pt idx="12133">42719</cx:pt>
          <cx:pt idx="12134">3417</cx:pt>
          <cx:pt idx="12135">693</cx:pt>
          <cx:pt idx="12136">37990</cx:pt>
          <cx:pt idx="12137">81111</cx:pt>
          <cx:pt idx="12138">541</cx:pt>
          <cx:pt idx="12139">189</cx:pt>
          <cx:pt idx="12140">25313</cx:pt>
          <cx:pt idx="12141">6791</cx:pt>
          <cx:pt idx="12142">6458</cx:pt>
          <cx:pt idx="12143">75893</cx:pt>
          <cx:pt idx="12144">490625</cx:pt>
          <cx:pt idx="12145">83626</cx:pt>
          <cx:pt idx="12146">51709</cx:pt>
          <cx:pt idx="12147">181052</cx:pt>
          <cx:pt idx="12148">39573</cx:pt>
          <cx:pt idx="12149">8009</cx:pt>
          <cx:pt idx="12150">368</cx:pt>
          <cx:pt idx="12151">1183</cx:pt>
          <cx:pt idx="12152">4150</cx:pt>
          <cx:pt idx="12153">7479</cx:pt>
          <cx:pt idx="12154">40894</cx:pt>
          <cx:pt idx="12155">1516</cx:pt>
          <cx:pt idx="12156">15909</cx:pt>
          <cx:pt idx="12157">1815</cx:pt>
          <cx:pt idx="12158">683</cx:pt>
          <cx:pt idx="12159">13477</cx:pt>
          <cx:pt idx="12160">19897</cx:pt>
          <cx:pt idx="12161">1869</cx:pt>
          <cx:pt idx="12162">6599</cx:pt>
          <cx:pt idx="12163">1748</cx:pt>
          <cx:pt idx="12164">1136</cx:pt>
          <cx:pt idx="12165">4603</cx:pt>
          <cx:pt idx="12166">4671</cx:pt>
          <cx:pt idx="12167">9332</cx:pt>
          <cx:pt idx="12168">43904</cx:pt>
          <cx:pt idx="12169">30143</cx:pt>
          <cx:pt idx="12170">5836</cx:pt>
          <cx:pt idx="12171">29900</cx:pt>
          <cx:pt idx="12172">34566</cx:pt>
          <cx:pt idx="12173">210018</cx:pt>
          <cx:pt idx="12174">34376</cx:pt>
          <cx:pt idx="12175">29927</cx:pt>
          <cx:pt idx="12176">7501</cx:pt>
          <cx:pt idx="12177">429319</cx:pt>
          <cx:pt idx="12178">9796</cx:pt>
          <cx:pt idx="12179">9766</cx:pt>
          <cx:pt idx="12180">53129</cx:pt>
          <cx:pt idx="12181">10974</cx:pt>
          <cx:pt idx="12182">2168</cx:pt>
          <cx:pt idx="12183">103241</cx:pt>
          <cx:pt idx="12184">60917</cx:pt>
          <cx:pt idx="12185">9208</cx:pt>
          <cx:pt idx="12186">34902</cx:pt>
          <cx:pt idx="12187">2512</cx:pt>
          <cx:pt idx="12188">56575</cx:pt>
          <cx:pt idx="12189">403541</cx:pt>
          <cx:pt idx="12190">32</cx:pt>
          <cx:pt idx="12191">15</cx:pt>
          <cx:pt idx="12192">25</cx:pt>
          <cx:pt idx="12193">39</cx:pt>
          <cx:pt idx="12194">41</cx:pt>
          <cx:pt idx="12195">35689</cx:pt>
          <cx:pt idx="12196">23254</cx:pt>
          <cx:pt idx="12197">178</cx:pt>
          <cx:pt idx="12198">483</cx:pt>
          <cx:pt idx="12199">463</cx:pt>
          <cx:pt idx="12200">507</cx:pt>
          <cx:pt idx="12201">709</cx:pt>
          <cx:pt idx="12202">846</cx:pt>
          <cx:pt idx="12203">1173</cx:pt>
          <cx:pt idx="12204">533</cx:pt>
          <cx:pt idx="12205">1129</cx:pt>
          <cx:pt idx="12206">333</cx:pt>
          <cx:pt idx="12207">1086</cx:pt>
          <cx:pt idx="12208">1135</cx:pt>
          <cx:pt idx="12209">1200</cx:pt>
          <cx:pt idx="12210">1137</cx:pt>
          <cx:pt idx="12211">1072</cx:pt>
          <cx:pt idx="12212">824</cx:pt>
          <cx:pt idx="12213">374</cx:pt>
          <cx:pt idx="12214">502</cx:pt>
          <cx:pt idx="12215">587</cx:pt>
          <cx:pt idx="12216">415</cx:pt>
          <cx:pt idx="12217">656</cx:pt>
          <cx:pt idx="12218">1014</cx:pt>
          <cx:pt idx="12219">755</cx:pt>
          <cx:pt idx="12220">303</cx:pt>
          <cx:pt idx="12221">454</cx:pt>
          <cx:pt idx="12222">16987</cx:pt>
          <cx:pt idx="12223">7050</cx:pt>
          <cx:pt idx="12224">5096</cx:pt>
          <cx:pt idx="12225">17301</cx:pt>
          <cx:pt idx="12226">35272</cx:pt>
          <cx:pt idx="12227">3111</cx:pt>
          <cx:pt idx="12228">17603</cx:pt>
          <cx:pt idx="12229">2741</cx:pt>
          <cx:pt idx="12230">3604</cx:pt>
          <cx:pt idx="12231">71365</cx:pt>
          <cx:pt idx="12232">1869</cx:pt>
          <cx:pt idx="12233">1489</cx:pt>
          <cx:pt idx="12234">14806</cx:pt>
          <cx:pt idx="12235">95771</cx:pt>
          <cx:pt idx="12236">391</cx:pt>
          <cx:pt idx="12237">3773</cx:pt>
          <cx:pt idx="12238">18994</cx:pt>
          <cx:pt idx="12239">6033</cx:pt>
          <cx:pt idx="12240">10093</cx:pt>
          <cx:pt idx="12241">8534</cx:pt>
          <cx:pt idx="12242">2414</cx:pt>
          <cx:pt idx="12243">1208</cx:pt>
          <cx:pt idx="12244">201</cx:pt>
          <cx:pt idx="12245">154</cx:pt>
          <cx:pt idx="12246">130</cx:pt>
          <cx:pt idx="12247">532</cx:pt>
          <cx:pt idx="12248">248</cx:pt>
          <cx:pt idx="12249">281</cx:pt>
          <cx:pt idx="12250">12342</cx:pt>
          <cx:pt idx="12251">12301</cx:pt>
          <cx:pt idx="12252">15224</cx:pt>
          <cx:pt idx="12253">45035</cx:pt>
          <cx:pt idx="12254">1024</cx:pt>
          <cx:pt idx="12255">2502</cx:pt>
          <cx:pt idx="12256">28070</cx:pt>
          <cx:pt idx="12257">7953</cx:pt>
          <cx:pt idx="12258">96527</cx:pt>
          <cx:pt idx="12259">704380</cx:pt>
          <cx:pt idx="12260">751</cx:pt>
          <cx:pt idx="12261">2470</cx:pt>
          <cx:pt idx="12262">2440</cx:pt>
          <cx:pt idx="12263">67347</cx:pt>
          <cx:pt idx="12264">47074</cx:pt>
          <cx:pt idx="12265">38186</cx:pt>
          <cx:pt idx="12266">188865</cx:pt>
          <cx:pt idx="12267">376162</cx:pt>
          <cx:pt idx="12268">178345</cx:pt>
          <cx:pt idx="12269">396584</cx:pt>
          <cx:pt idx="12270">378860</cx:pt>
          <cx:pt idx="12271">309366</cx:pt>
          <cx:pt idx="12272">128452</cx:pt>
          <cx:pt idx="12273">1294</cx:pt>
          <cx:pt idx="12274">2721</cx:pt>
          <cx:pt idx="12275">1168</cx:pt>
          <cx:pt idx="12276">1127</cx:pt>
          <cx:pt idx="12277">2346</cx:pt>
          <cx:pt idx="12278">657</cx:pt>
          <cx:pt idx="12279">879</cx:pt>
          <cx:pt idx="12280">651</cx:pt>
          <cx:pt idx="12281">972</cx:pt>
          <cx:pt idx="12282">974</cx:pt>
          <cx:pt idx="12283">2020</cx:pt>
          <cx:pt idx="12284">1664</cx:pt>
          <cx:pt idx="12285">1678</cx:pt>
          <cx:pt idx="12286">568</cx:pt>
          <cx:pt idx="12287">1701</cx:pt>
          <cx:pt idx="12288">7608</cx:pt>
          <cx:pt idx="12289">391</cx:pt>
          <cx:pt idx="12290">263</cx:pt>
          <cx:pt idx="12291">253585</cx:pt>
          <cx:pt idx="12292">5220</cx:pt>
          <cx:pt idx="12293">832</cx:pt>
          <cx:pt idx="12294">528</cx:pt>
          <cx:pt idx="12295">3720268</cx:pt>
          <cx:pt idx="12296">4203</cx:pt>
          <cx:pt idx="12297">48689</cx:pt>
          <cx:pt idx="12298">14922</cx:pt>
          <cx:pt idx="12299">19592</cx:pt>
          <cx:pt idx="12300">10664</cx:pt>
          <cx:pt idx="12301">2935</cx:pt>
          <cx:pt idx="12302">101</cx:pt>
          <cx:pt idx="12303">4507</cx:pt>
          <cx:pt idx="12304">918</cx:pt>
          <cx:pt idx="12305">2608</cx:pt>
          <cx:pt idx="12306">4403</cx:pt>
          <cx:pt idx="12307">4309</cx:pt>
          <cx:pt idx="12308">531804</cx:pt>
          <cx:pt idx="12309">1139222</cx:pt>
          <cx:pt idx="12310">1741</cx:pt>
          <cx:pt idx="12311">305510</cx:pt>
          <cx:pt idx="12312">19284</cx:pt>
          <cx:pt idx="12313">1005</cx:pt>
          <cx:pt idx="12314">21784</cx:pt>
          <cx:pt idx="12315">72262</cx:pt>
          <cx:pt idx="12316">22441</cx:pt>
          <cx:pt idx="12317">932</cx:pt>
          <cx:pt idx="12318">656</cx:pt>
          <cx:pt idx="12319">850</cx:pt>
          <cx:pt idx="12320">1571</cx:pt>
          <cx:pt idx="12321">4427</cx:pt>
          <cx:pt idx="12322">61096</cx:pt>
          <cx:pt idx="12323">7403</cx:pt>
          <cx:pt idx="12324">905</cx:pt>
          <cx:pt idx="12325">165016</cx:pt>
          <cx:pt idx="12326">976</cx:pt>
          <cx:pt idx="12327">2297</cx:pt>
          <cx:pt idx="12328">1066</cx:pt>
          <cx:pt idx="12329">18079</cx:pt>
          <cx:pt idx="12330">1088</cx:pt>
          <cx:pt idx="12331">1774</cx:pt>
          <cx:pt idx="12332">1604</cx:pt>
          <cx:pt idx="12333">3232</cx:pt>
          <cx:pt idx="12334">265</cx:pt>
          <cx:pt idx="12335">1587</cx:pt>
          <cx:pt idx="12336">258</cx:pt>
          <cx:pt idx="12337">24209</cx:pt>
          <cx:pt idx="12338">4774</cx:pt>
          <cx:pt idx="12339">3549</cx:pt>
          <cx:pt idx="12340">1438</cx:pt>
          <cx:pt idx="12341">6451</cx:pt>
          <cx:pt idx="12342">1925</cx:pt>
          <cx:pt idx="12343">2197</cx:pt>
          <cx:pt idx="12344">3448</cx:pt>
          <cx:pt idx="12345">10297</cx:pt>
          <cx:pt idx="12346">313</cx:pt>
          <cx:pt idx="12347">460</cx:pt>
          <cx:pt idx="12348">350</cx:pt>
          <cx:pt idx="12349">1436</cx:pt>
          <cx:pt idx="12350">356</cx:pt>
          <cx:pt idx="12351">336</cx:pt>
          <cx:pt idx="12352">395</cx:pt>
          <cx:pt idx="12353">233</cx:pt>
          <cx:pt idx="12354">1396</cx:pt>
          <cx:pt idx="12355">1803</cx:pt>
          <cx:pt idx="12356">2994</cx:pt>
          <cx:pt idx="12357">4423</cx:pt>
          <cx:pt idx="12358">7846</cx:pt>
          <cx:pt idx="12359">439</cx:pt>
          <cx:pt idx="12360">144</cx:pt>
          <cx:pt idx="12361">29133</cx:pt>
          <cx:pt idx="12362">4491</cx:pt>
          <cx:pt idx="12363">56270</cx:pt>
          <cx:pt idx="12364">5235</cx:pt>
          <cx:pt idx="12365">130</cx:pt>
          <cx:pt idx="12366">110527</cx:pt>
          <cx:pt idx="12367">776</cx:pt>
          <cx:pt idx="12368">3169</cx:pt>
          <cx:pt idx="12369">3292</cx:pt>
          <cx:pt idx="12370">499</cx:pt>
          <cx:pt idx="12371">676</cx:pt>
          <cx:pt idx="12372">2339</cx:pt>
          <cx:pt idx="12373">1714</cx:pt>
          <cx:pt idx="12374">6143</cx:pt>
          <cx:pt idx="12375">80</cx:pt>
          <cx:pt idx="12376">1978</cx:pt>
          <cx:pt idx="12377">1005</cx:pt>
          <cx:pt idx="12378">1609</cx:pt>
          <cx:pt idx="12379">1730</cx:pt>
          <cx:pt idx="12380">1472</cx:pt>
          <cx:pt idx="12381">1083</cx:pt>
          <cx:pt idx="12382">1752</cx:pt>
          <cx:pt idx="12383">4858</cx:pt>
          <cx:pt idx="12384">467</cx:pt>
          <cx:pt idx="12385">1295</cx:pt>
          <cx:pt idx="12386">2916</cx:pt>
          <cx:pt idx="12387">4028</cx:pt>
          <cx:pt idx="12388">3102</cx:pt>
          <cx:pt idx="12389">5362</cx:pt>
          <cx:pt idx="12390">731</cx:pt>
          <cx:pt idx="12391">3491</cx:pt>
          <cx:pt idx="12392">547</cx:pt>
          <cx:pt idx="12393">783</cx:pt>
          <cx:pt idx="12394">3203</cx:pt>
          <cx:pt idx="12395">1457</cx:pt>
          <cx:pt idx="12396">494</cx:pt>
          <cx:pt idx="12397">259</cx:pt>
          <cx:pt idx="12398">547</cx:pt>
          <cx:pt idx="12399">132</cx:pt>
          <cx:pt idx="12400">815</cx:pt>
          <cx:pt idx="12401">861</cx:pt>
          <cx:pt idx="12402">722</cx:pt>
          <cx:pt idx="12403">129</cx:pt>
          <cx:pt idx="12404">2740</cx:pt>
          <cx:pt idx="12405">175</cx:pt>
          <cx:pt idx="12406">2973</cx:pt>
          <cx:pt idx="12407">625</cx:pt>
          <cx:pt idx="12408">1243</cx:pt>
          <cx:pt idx="12409">1286</cx:pt>
          <cx:pt idx="12410">2606</cx:pt>
          <cx:pt idx="12411">840</cx:pt>
          <cx:pt idx="12412">1734</cx:pt>
          <cx:pt idx="12413">436</cx:pt>
          <cx:pt idx="12414">1116</cx:pt>
          <cx:pt idx="12415">1703</cx:pt>
          <cx:pt idx="12416">1499</cx:pt>
          <cx:pt idx="12417">54639</cx:pt>
          <cx:pt idx="12418">11821</cx:pt>
          <cx:pt idx="12419">2043</cx:pt>
          <cx:pt idx="12420">31013</cx:pt>
          <cx:pt idx="12421">162</cx:pt>
          <cx:pt idx="12422">119</cx:pt>
          <cx:pt idx="12423">121</cx:pt>
          <cx:pt idx="12424">4996</cx:pt>
          <cx:pt idx="12425">2905</cx:pt>
          <cx:pt idx="12426">1767</cx:pt>
          <cx:pt idx="12427">1548</cx:pt>
          <cx:pt idx="12428">2203</cx:pt>
          <cx:pt idx="12429">7141</cx:pt>
          <cx:pt idx="12430">1790</cx:pt>
          <cx:pt idx="12431">6170</cx:pt>
          <cx:pt idx="12432">2530</cx:pt>
          <cx:pt idx="12433">2351</cx:pt>
          <cx:pt idx="12434">1289</cx:pt>
          <cx:pt idx="12435">4383</cx:pt>
          <cx:pt idx="12436">1373</cx:pt>
          <cx:pt idx="12437">1957</cx:pt>
          <cx:pt idx="12438">1435</cx:pt>
          <cx:pt idx="12439">4386</cx:pt>
          <cx:pt idx="12440">1882</cx:pt>
          <cx:pt idx="12441">1335</cx:pt>
          <cx:pt idx="12442">136</cx:pt>
          <cx:pt idx="12443">734</cx:pt>
          <cx:pt idx="12444">665</cx:pt>
          <cx:pt idx="12445">1441</cx:pt>
          <cx:pt idx="12446">3356</cx:pt>
          <cx:pt idx="12447">1440</cx:pt>
          <cx:pt idx="12448">34831</cx:pt>
          <cx:pt idx="12449">16957</cx:pt>
          <cx:pt idx="12450">7153</cx:pt>
          <cx:pt idx="12451">1248</cx:pt>
          <cx:pt idx="12452">724</cx:pt>
          <cx:pt idx="12453">7648</cx:pt>
          <cx:pt idx="12454">1337</cx:pt>
          <cx:pt idx="12455">32410</cx:pt>
          <cx:pt idx="12456">1160</cx:pt>
          <cx:pt idx="12457">463</cx:pt>
          <cx:pt idx="12458">1554</cx:pt>
          <cx:pt idx="12459">1300</cx:pt>
          <cx:pt idx="12460">1250</cx:pt>
          <cx:pt idx="12461">1327</cx:pt>
          <cx:pt idx="12462">1072</cx:pt>
          <cx:pt idx="12463">3178</cx:pt>
          <cx:pt idx="12464">2375</cx:pt>
          <cx:pt idx="12465">8080</cx:pt>
          <cx:pt idx="12466">1138</cx:pt>
          <cx:pt idx="12467">669</cx:pt>
          <cx:pt idx="12468">341</cx:pt>
          <cx:pt idx="12469">1601</cx:pt>
          <cx:pt idx="12470">4344</cx:pt>
          <cx:pt idx="12471">716</cx:pt>
          <cx:pt idx="12472">1209</cx:pt>
          <cx:pt idx="12473">1961</cx:pt>
          <cx:pt idx="12474">26477</cx:pt>
          <cx:pt idx="12475">1775</cx:pt>
          <cx:pt idx="12476">15330</cx:pt>
          <cx:pt idx="12477">5630</cx:pt>
          <cx:pt idx="12478">1662</cx:pt>
          <cx:pt idx="12479">1789</cx:pt>
          <cx:pt idx="12480">1865</cx:pt>
          <cx:pt idx="12481">40832</cx:pt>
          <cx:pt idx="12482">33840</cx:pt>
          <cx:pt idx="12483">318</cx:pt>
          <cx:pt idx="12484">10746</cx:pt>
          <cx:pt idx="12485">26493</cx:pt>
          <cx:pt idx="12486">200</cx:pt>
          <cx:pt idx="12487">2780</cx:pt>
          <cx:pt idx="12488">618</cx:pt>
          <cx:pt idx="12489">57</cx:pt>
          <cx:pt idx="12490">37957</cx:pt>
          <cx:pt idx="12491">1451</cx:pt>
          <cx:pt idx="12492">248</cx:pt>
          <cx:pt idx="12493">2514</cx:pt>
          <cx:pt idx="12494">367</cx:pt>
          <cx:pt idx="12495">6617</cx:pt>
          <cx:pt idx="12496">899</cx:pt>
          <cx:pt idx="12497">549</cx:pt>
          <cx:pt idx="12498">2793</cx:pt>
          <cx:pt idx="12499">14415</cx:pt>
          <cx:pt idx="12500">636</cx:pt>
          <cx:pt idx="12501">2960</cx:pt>
          <cx:pt idx="12502">1304</cx:pt>
          <cx:pt idx="12503">846</cx:pt>
          <cx:pt idx="12504">5509</cx:pt>
          <cx:pt idx="12505">3809</cx:pt>
          <cx:pt idx="12506">186</cx:pt>
          <cx:pt idx="12507">533</cx:pt>
          <cx:pt idx="12508">1938</cx:pt>
          <cx:pt idx="12509">999</cx:pt>
          <cx:pt idx="12510">2781</cx:pt>
          <cx:pt idx="12511">159</cx:pt>
          <cx:pt idx="12512">22395</cx:pt>
          <cx:pt idx="12513">30743</cx:pt>
          <cx:pt idx="12514">6228</cx:pt>
          <cx:pt idx="12515">222</cx:pt>
          <cx:pt idx="12516">564</cx:pt>
          <cx:pt idx="12517">228</cx:pt>
          <cx:pt idx="12518">2119</cx:pt>
          <cx:pt idx="12519">595</cx:pt>
          <cx:pt idx="12520">329</cx:pt>
          <cx:pt idx="12521">13705</cx:pt>
          <cx:pt idx="12522">481</cx:pt>
          <cx:pt idx="12523">1288</cx:pt>
          <cx:pt idx="12524">24168</cx:pt>
          <cx:pt idx="12525">1725</cx:pt>
          <cx:pt idx="12526">1333</cx:pt>
          <cx:pt idx="12527">2113</cx:pt>
          <cx:pt idx="12528">1069</cx:pt>
          <cx:pt idx="12529">6743</cx:pt>
          <cx:pt idx="12530">2044</cx:pt>
          <cx:pt idx="12531">4360</cx:pt>
          <cx:pt idx="12532">1702</cx:pt>
          <cx:pt idx="12533">1559</cx:pt>
          <cx:pt idx="12534">5969</cx:pt>
          <cx:pt idx="12535">7383</cx:pt>
          <cx:pt idx="12536">1667</cx:pt>
          <cx:pt idx="12537">7428</cx:pt>
          <cx:pt idx="12538">17900</cx:pt>
          <cx:pt idx="12539">3104</cx:pt>
          <cx:pt idx="12540">4725</cx:pt>
          <cx:pt idx="12541">1416</cx:pt>
          <cx:pt idx="12542">2306</cx:pt>
          <cx:pt idx="12543">441</cx:pt>
          <cx:pt idx="12544">1185</cx:pt>
          <cx:pt idx="12545">1295</cx:pt>
          <cx:pt idx="12546">3886</cx:pt>
          <cx:pt idx="12547">1559</cx:pt>
          <cx:pt idx="12548">2273</cx:pt>
          <cx:pt idx="12549">3728</cx:pt>
          <cx:pt idx="12550">3455</cx:pt>
          <cx:pt idx="12551">14245</cx:pt>
          <cx:pt idx="12552">13081</cx:pt>
          <cx:pt idx="12553">317</cx:pt>
          <cx:pt idx="12554">2611</cx:pt>
          <cx:pt idx="12555">553</cx:pt>
          <cx:pt idx="12556">2695</cx:pt>
          <cx:pt idx="12557">2161</cx:pt>
          <cx:pt idx="12558">1180</cx:pt>
          <cx:pt idx="12559">477</cx:pt>
          <cx:pt idx="12560">1234</cx:pt>
          <cx:pt idx="12561">4200</cx:pt>
          <cx:pt idx="12562">660</cx:pt>
          <cx:pt idx="12563">432</cx:pt>
          <cx:pt idx="12564">353</cx:pt>
          <cx:pt idx="12565">318</cx:pt>
          <cx:pt idx="12566">212</cx:pt>
          <cx:pt idx="12567">1082</cx:pt>
          <cx:pt idx="12568">503</cx:pt>
          <cx:pt idx="12569">933</cx:pt>
          <cx:pt idx="12570">578</cx:pt>
          <cx:pt idx="12571">122</cx:pt>
          <cx:pt idx="12572">411</cx:pt>
          <cx:pt idx="12573">687</cx:pt>
          <cx:pt idx="12574">366</cx:pt>
          <cx:pt idx="12575">1191</cx:pt>
          <cx:pt idx="12576">61</cx:pt>
          <cx:pt idx="12577">5248</cx:pt>
          <cx:pt idx="12578">4601</cx:pt>
          <cx:pt idx="12579">9802</cx:pt>
          <cx:pt idx="12580">679</cx:pt>
          <cx:pt idx="12581">1164</cx:pt>
          <cx:pt idx="12582">505</cx:pt>
          <cx:pt idx="12583">550</cx:pt>
          <cx:pt idx="12584">559</cx:pt>
          <cx:pt idx="12585">3249</cx:pt>
          <cx:pt idx="12586">57</cx:pt>
          <cx:pt idx="12587">1011</cx:pt>
          <cx:pt idx="12588">8278</cx:pt>
          <cx:pt idx="12589">2623</cx:pt>
          <cx:pt idx="12590">3103</cx:pt>
          <cx:pt idx="12591">359</cx:pt>
          <cx:pt idx="12592">3838</cx:pt>
          <cx:pt idx="12593">224</cx:pt>
          <cx:pt idx="12594">406</cx:pt>
          <cx:pt idx="12595">861</cx:pt>
          <cx:pt idx="12596">853</cx:pt>
          <cx:pt idx="12597">1331</cx:pt>
          <cx:pt idx="12598">18485</cx:pt>
          <cx:pt idx="12599">1293</cx:pt>
          <cx:pt idx="12600">1302</cx:pt>
          <cx:pt idx="12601">730</cx:pt>
          <cx:pt idx="12602">1254</cx:pt>
          <cx:pt idx="12603">1609</cx:pt>
          <cx:pt idx="12604">559</cx:pt>
          <cx:pt idx="12605">4311</cx:pt>
          <cx:pt idx="12606">3669</cx:pt>
          <cx:pt idx="12607">541</cx:pt>
          <cx:pt idx="12608">182</cx:pt>
          <cx:pt idx="12609">4102</cx:pt>
          <cx:pt idx="12610">27041</cx:pt>
          <cx:pt idx="12611">572</cx:pt>
          <cx:pt idx="12612">2357</cx:pt>
          <cx:pt idx="12613">9369</cx:pt>
          <cx:pt idx="12614">3137</cx:pt>
          <cx:pt idx="12615">310</cx:pt>
          <cx:pt idx="12616">1092</cx:pt>
          <cx:pt idx="12617">296</cx:pt>
          <cx:pt idx="12618">203</cx:pt>
          <cx:pt idx="12619">350</cx:pt>
          <cx:pt idx="12620">2375</cx:pt>
          <cx:pt idx="12621">2449</cx:pt>
          <cx:pt idx="12622">6495</cx:pt>
          <cx:pt idx="12623">432</cx:pt>
          <cx:pt idx="12624">1054</cx:pt>
          <cx:pt idx="12625">936</cx:pt>
          <cx:pt idx="12626">853</cx:pt>
          <cx:pt idx="12627">106</cx:pt>
          <cx:pt idx="12628">1104</cx:pt>
          <cx:pt idx="12629">746</cx:pt>
          <cx:pt idx="12630">827</cx:pt>
          <cx:pt idx="12631">569</cx:pt>
          <cx:pt idx="12632">496</cx:pt>
          <cx:pt idx="12633">7783</cx:pt>
          <cx:pt idx="12634">18730</cx:pt>
          <cx:pt idx="12635">1030</cx:pt>
          <cx:pt idx="12636">324</cx:pt>
          <cx:pt idx="12637">3162</cx:pt>
          <cx:pt idx="12638">465</cx:pt>
          <cx:pt idx="12639">2767</cx:pt>
          <cx:pt idx="12640">2797</cx:pt>
          <cx:pt idx="12641">553</cx:pt>
          <cx:pt idx="12642">408</cx:pt>
          <cx:pt idx="12643">567</cx:pt>
          <cx:pt idx="12644">1523</cx:pt>
          <cx:pt idx="12645">666</cx:pt>
          <cx:pt idx="12646">2271</cx:pt>
          <cx:pt idx="12647">452</cx:pt>
          <cx:pt idx="12648">2323</cx:pt>
          <cx:pt idx="12649">1647</cx:pt>
          <cx:pt idx="12650">8938</cx:pt>
          <cx:pt idx="12651">5302</cx:pt>
          <cx:pt idx="12652">1178</cx:pt>
          <cx:pt idx="12653">2658</cx:pt>
          <cx:pt idx="12654">29912</cx:pt>
          <cx:pt idx="12655">3831</cx:pt>
          <cx:pt idx="12656">4518</cx:pt>
          <cx:pt idx="12657">15631</cx:pt>
          <cx:pt idx="12658">1295</cx:pt>
          <cx:pt idx="12659">1566</cx:pt>
          <cx:pt idx="12660">453</cx:pt>
          <cx:pt idx="12661">2807</cx:pt>
          <cx:pt idx="12662">622</cx:pt>
          <cx:pt idx="12663">3039</cx:pt>
          <cx:pt idx="12664">107</cx:pt>
          <cx:pt idx="12665">9025</cx:pt>
          <cx:pt idx="12666">741</cx:pt>
          <cx:pt idx="12667">1081</cx:pt>
          <cx:pt idx="12668">107</cx:pt>
          <cx:pt idx="12669">3727</cx:pt>
          <cx:pt idx="12670">309</cx:pt>
          <cx:pt idx="12671">3542</cx:pt>
          <cx:pt idx="12672">650</cx:pt>
          <cx:pt idx="12673">1463</cx:pt>
          <cx:pt idx="12674">1122</cx:pt>
          <cx:pt idx="12675">1550</cx:pt>
          <cx:pt idx="12676">241</cx:pt>
          <cx:pt idx="12677">1972</cx:pt>
          <cx:pt idx="12678">1979</cx:pt>
          <cx:pt idx="12679">1449</cx:pt>
          <cx:pt idx="12680">7316</cx:pt>
          <cx:pt idx="12681">237</cx:pt>
          <cx:pt idx="12682">1150</cx:pt>
          <cx:pt idx="12683">2722</cx:pt>
          <cx:pt idx="12684">13978</cx:pt>
          <cx:pt idx="12685">996</cx:pt>
          <cx:pt idx="12686">2114</cx:pt>
          <cx:pt idx="12687">11920</cx:pt>
          <cx:pt idx="12688">13956</cx:pt>
          <cx:pt idx="12689">13896</cx:pt>
          <cx:pt idx="12690">1631</cx:pt>
          <cx:pt idx="12691">11252</cx:pt>
          <cx:pt idx="12692">2272</cx:pt>
          <cx:pt idx="12693">8583</cx:pt>
          <cx:pt idx="12694">79692</cx:pt>
          <cx:pt idx="12695">7354</cx:pt>
          <cx:pt idx="12696">25487</cx:pt>
          <cx:pt idx="12697">3772</cx:pt>
          <cx:pt idx="12698">2304</cx:pt>
          <cx:pt idx="12699">1479</cx:pt>
          <cx:pt idx="12700">7929</cx:pt>
          <cx:pt idx="12701">300</cx:pt>
          <cx:pt idx="12702">2897</cx:pt>
          <cx:pt idx="12703">4244</cx:pt>
          <cx:pt idx="12704">464</cx:pt>
          <cx:pt idx="12705">148</cx:pt>
          <cx:pt idx="12706">2877</cx:pt>
          <cx:pt idx="12707">17814</cx:pt>
          <cx:pt idx="12708">3220</cx:pt>
          <cx:pt idx="12709">829</cx:pt>
          <cx:pt idx="12710">596</cx:pt>
          <cx:pt idx="12711">34159</cx:pt>
          <cx:pt idx="12712">1421</cx:pt>
          <cx:pt idx="12713">992</cx:pt>
          <cx:pt idx="12714">1815</cx:pt>
          <cx:pt idx="12715">1338</cx:pt>
          <cx:pt idx="12716">639</cx:pt>
          <cx:pt idx="12717">5572</cx:pt>
          <cx:pt idx="12718">1934</cx:pt>
          <cx:pt idx="12719">518</cx:pt>
          <cx:pt idx="12720">2693</cx:pt>
          <cx:pt idx="12721">25383</cx:pt>
          <cx:pt idx="12722">2194</cx:pt>
          <cx:pt idx="12723">1203</cx:pt>
          <cx:pt idx="12724">2084</cx:pt>
          <cx:pt idx="12725">1928</cx:pt>
          <cx:pt idx="12726">1781</cx:pt>
          <cx:pt idx="12727">2124</cx:pt>
          <cx:pt idx="12728">1659</cx:pt>
          <cx:pt idx="12729">401</cx:pt>
          <cx:pt idx="12730">90</cx:pt>
          <cx:pt idx="12731">3455</cx:pt>
          <cx:pt idx="12732">2070</cx:pt>
          <cx:pt idx="12733">1134</cx:pt>
          <cx:pt idx="12734">183</cx:pt>
          <cx:pt idx="12735">10426</cx:pt>
          <cx:pt idx="12736">2684</cx:pt>
          <cx:pt idx="12737">1560</cx:pt>
          <cx:pt idx="12738">2205</cx:pt>
          <cx:pt idx="12739">233</cx:pt>
          <cx:pt idx="12740">1354</cx:pt>
          <cx:pt idx="12741">2502</cx:pt>
          <cx:pt idx="12742">465</cx:pt>
          <cx:pt idx="12743">5859</cx:pt>
          <cx:pt idx="12744">1936</cx:pt>
          <cx:pt idx="12745">605</cx:pt>
          <cx:pt idx="12746">908</cx:pt>
          <cx:pt idx="12747">1284</cx:pt>
          <cx:pt idx="12748">3961</cx:pt>
          <cx:pt idx="12749">901</cx:pt>
          <cx:pt idx="12750">393</cx:pt>
          <cx:pt idx="12751">315</cx:pt>
          <cx:pt idx="12752">367</cx:pt>
          <cx:pt idx="12753">2226</cx:pt>
          <cx:pt idx="12754">12847</cx:pt>
          <cx:pt idx="12755">717</cx:pt>
          <cx:pt idx="12756">4056</cx:pt>
          <cx:pt idx="12757">702</cx:pt>
          <cx:pt idx="12758">518</cx:pt>
          <cx:pt idx="12759">9279</cx:pt>
          <cx:pt idx="12760">547</cx:pt>
          <cx:pt idx="12761">1244</cx:pt>
          <cx:pt idx="12762">783</cx:pt>
          <cx:pt idx="12763">16541</cx:pt>
          <cx:pt idx="12764">457</cx:pt>
          <cx:pt idx="12765">7145</cx:pt>
          <cx:pt idx="12766">63</cx:pt>
          <cx:pt idx="12767">241</cx:pt>
          <cx:pt idx="12768">782</cx:pt>
          <cx:pt idx="12769">646</cx:pt>
          <cx:pt idx="12770">4360</cx:pt>
          <cx:pt idx="12771">67</cx:pt>
          <cx:pt idx="12772">266</cx:pt>
          <cx:pt idx="12773">584</cx:pt>
          <cx:pt idx="12774">2077</cx:pt>
          <cx:pt idx="12775">3963</cx:pt>
          <cx:pt idx="12776">3190</cx:pt>
          <cx:pt idx="12777">1803</cx:pt>
          <cx:pt idx="12778">3065</cx:pt>
          <cx:pt idx="12779">1167</cx:pt>
          <cx:pt idx="12780">1321</cx:pt>
          <cx:pt idx="12781">10448</cx:pt>
          <cx:pt idx="12782">50142</cx:pt>
          <cx:pt idx="12783">9446</cx:pt>
          <cx:pt idx="12784">7208</cx:pt>
          <cx:pt idx="12785">1300</cx:pt>
          <cx:pt idx="12786">30999</cx:pt>
          <cx:pt idx="12787">419</cx:pt>
          <cx:pt idx="12788">608</cx:pt>
          <cx:pt idx="12789">12238</cx:pt>
          <cx:pt idx="12790">3487</cx:pt>
          <cx:pt idx="12791">10476</cx:pt>
          <cx:pt idx="12792">13804</cx:pt>
          <cx:pt idx="12793">1049</cx:pt>
          <cx:pt idx="12794">532</cx:pt>
          <cx:pt idx="12795">758</cx:pt>
          <cx:pt idx="12796">11445</cx:pt>
          <cx:pt idx="12797">343</cx:pt>
          <cx:pt idx="12798">15963</cx:pt>
          <cx:pt idx="12799">2543</cx:pt>
          <cx:pt idx="12800">5214</cx:pt>
          <cx:pt idx="12801">2946</cx:pt>
          <cx:pt idx="12802">3600</cx:pt>
          <cx:pt idx="12803">16219</cx:pt>
          <cx:pt idx="12804">7201</cx:pt>
          <cx:pt idx="12805">1425</cx:pt>
          <cx:pt idx="12806">927</cx:pt>
          <cx:pt idx="12807">291</cx:pt>
          <cx:pt idx="12808">576</cx:pt>
          <cx:pt idx="12809">534</cx:pt>
          <cx:pt idx="12810">5155</cx:pt>
          <cx:pt idx="12811">6256</cx:pt>
          <cx:pt idx="12812">397</cx:pt>
          <cx:pt idx="12813">654</cx:pt>
          <cx:pt idx="12814">11159</cx:pt>
          <cx:pt idx="12815">443</cx:pt>
          <cx:pt idx="12816">313</cx:pt>
          <cx:pt idx="12817">5895</cx:pt>
          <cx:pt idx="12818">2033</cx:pt>
          <cx:pt idx="12819">2297</cx:pt>
          <cx:pt idx="12820">372</cx:pt>
          <cx:pt idx="12821">507</cx:pt>
          <cx:pt idx="12822">714</cx:pt>
          <cx:pt idx="12823">16103</cx:pt>
          <cx:pt idx="12824">275</cx:pt>
          <cx:pt idx="12825">486</cx:pt>
          <cx:pt idx="12826">10830</cx:pt>
          <cx:pt idx="12827">26278</cx:pt>
          <cx:pt idx="12828">10905</cx:pt>
          <cx:pt idx="12829">980</cx:pt>
          <cx:pt idx="12830">832</cx:pt>
          <cx:pt idx="12831">738</cx:pt>
          <cx:pt idx="12832">6395</cx:pt>
          <cx:pt idx="12833">4635</cx:pt>
          <cx:pt idx="12834">429</cx:pt>
          <cx:pt idx="12835">4534</cx:pt>
          <cx:pt idx="12836">12164</cx:pt>
          <cx:pt idx="12837">1624</cx:pt>
          <cx:pt idx="12838">2703</cx:pt>
          <cx:pt idx="12839">958</cx:pt>
          <cx:pt idx="12840">479</cx:pt>
          <cx:pt idx="12841">419</cx:pt>
          <cx:pt idx="12842">1299</cx:pt>
          <cx:pt idx="12843">595</cx:pt>
          <cx:pt idx="12844">2228</cx:pt>
          <cx:pt idx="12845">1743</cx:pt>
          <cx:pt idx="12846">717</cx:pt>
          <cx:pt idx="12847">493</cx:pt>
          <cx:pt idx="12848">705</cx:pt>
          <cx:pt idx="12849">1289</cx:pt>
          <cx:pt idx="12850">807</cx:pt>
          <cx:pt idx="12851">1543</cx:pt>
          <cx:pt idx="12852">2038</cx:pt>
          <cx:pt idx="12853">1040</cx:pt>
          <cx:pt idx="12854">2505</cx:pt>
          <cx:pt idx="12855">957</cx:pt>
          <cx:pt idx="12856">790</cx:pt>
          <cx:pt idx="12857">816</cx:pt>
          <cx:pt idx="12858">1265</cx:pt>
          <cx:pt idx="12859">1220</cx:pt>
          <cx:pt idx="12860">2268</cx:pt>
          <cx:pt idx="12861">1112</cx:pt>
          <cx:pt idx="12862">4088</cx:pt>
          <cx:pt idx="12863">6386</cx:pt>
          <cx:pt idx="12864">316</cx:pt>
          <cx:pt idx="12865">403</cx:pt>
          <cx:pt idx="12866">655</cx:pt>
          <cx:pt idx="12867">1180</cx:pt>
          <cx:pt idx="12868">800</cx:pt>
          <cx:pt idx="12869">6386</cx:pt>
          <cx:pt idx="12870">1074</cx:pt>
          <cx:pt idx="12871">2799</cx:pt>
          <cx:pt idx="12872">981</cx:pt>
          <cx:pt idx="12873">1189</cx:pt>
          <cx:pt idx="12874">3147</cx:pt>
          <cx:pt idx="12875">2179</cx:pt>
          <cx:pt idx="12876">1416</cx:pt>
          <cx:pt idx="12877">542</cx:pt>
          <cx:pt idx="12878">1141</cx:pt>
          <cx:pt idx="12879">2675</cx:pt>
          <cx:pt idx="12880">2415</cx:pt>
          <cx:pt idx="12881">1630</cx:pt>
          <cx:pt idx="12882">1325</cx:pt>
          <cx:pt idx="12883">1010</cx:pt>
          <cx:pt idx="12884">1542</cx:pt>
          <cx:pt idx="12885">495</cx:pt>
          <cx:pt idx="12886">599</cx:pt>
          <cx:pt idx="12887">2367</cx:pt>
          <cx:pt idx="12888">887</cx:pt>
          <cx:pt idx="12889">753</cx:pt>
          <cx:pt idx="12890">1581</cx:pt>
          <cx:pt idx="12891">761</cx:pt>
          <cx:pt idx="12892">386</cx:pt>
          <cx:pt idx="12893">346</cx:pt>
          <cx:pt idx="12894">882</cx:pt>
          <cx:pt idx="12895">154</cx:pt>
          <cx:pt idx="12896">167</cx:pt>
          <cx:pt idx="12897">1222</cx:pt>
          <cx:pt idx="12898">143</cx:pt>
          <cx:pt idx="12899">111</cx:pt>
          <cx:pt idx="12900">6891</cx:pt>
          <cx:pt idx="12901">22</cx:pt>
          <cx:pt idx="12902">349</cx:pt>
          <cx:pt idx="12903">1438</cx:pt>
          <cx:pt idx="12904">26</cx:pt>
          <cx:pt idx="12905">9513</cx:pt>
          <cx:pt idx="12906">9172</cx:pt>
          <cx:pt idx="12907">2689</cx:pt>
          <cx:pt idx="12908">2272</cx:pt>
          <cx:pt idx="12909">1411</cx:pt>
          <cx:pt idx="12910">1366</cx:pt>
          <cx:pt idx="12911">718</cx:pt>
          <cx:pt idx="12912">2009</cx:pt>
          <cx:pt idx="12913">761</cx:pt>
          <cx:pt idx="12914">1843</cx:pt>
          <cx:pt idx="12915">2217</cx:pt>
          <cx:pt idx="12916">2158</cx:pt>
          <cx:pt idx="12917">3591</cx:pt>
          <cx:pt idx="12918">16156</cx:pt>
          <cx:pt idx="12919">527</cx:pt>
          <cx:pt idx="12920">829</cx:pt>
          <cx:pt idx="12921">981</cx:pt>
          <cx:pt idx="12922">155</cx:pt>
          <cx:pt idx="12923">715</cx:pt>
          <cx:pt idx="12924">1250</cx:pt>
          <cx:pt idx="12925">1375</cx:pt>
          <cx:pt idx="12926">337</cx:pt>
          <cx:pt idx="12927">2600</cx:pt>
          <cx:pt idx="12928">1541</cx:pt>
          <cx:pt idx="12929">134</cx:pt>
          <cx:pt idx="12930">862</cx:pt>
          <cx:pt idx="12931">4761</cx:pt>
          <cx:pt idx="12932">3554</cx:pt>
          <cx:pt idx="12933">1942</cx:pt>
          <cx:pt idx="12934">2035</cx:pt>
          <cx:pt idx="12935">23391</cx:pt>
          <cx:pt idx="12936">11414</cx:pt>
          <cx:pt idx="12937">2838</cx:pt>
          <cx:pt idx="12938">3708</cx:pt>
          <cx:pt idx="12939">9303</cx:pt>
          <cx:pt idx="12940">11528</cx:pt>
          <cx:pt idx="12941">1605</cx:pt>
          <cx:pt idx="12942">9730</cx:pt>
          <cx:pt idx="12943">412</cx:pt>
          <cx:pt idx="12944">451</cx:pt>
          <cx:pt idx="12945">706</cx:pt>
          <cx:pt idx="12946">2832</cx:pt>
          <cx:pt idx="12947">1016</cx:pt>
          <cx:pt idx="12948">1529</cx:pt>
          <cx:pt idx="12949">1737</cx:pt>
          <cx:pt idx="12950">2503</cx:pt>
          <cx:pt idx="12951">2194</cx:pt>
          <cx:pt idx="12952">1622</cx:pt>
          <cx:pt idx="12953">336</cx:pt>
          <cx:pt idx="12954">3739</cx:pt>
          <cx:pt idx="12955">383</cx:pt>
          <cx:pt idx="12956">4418</cx:pt>
          <cx:pt idx="12957">381</cx:pt>
          <cx:pt idx="12958">104</cx:pt>
          <cx:pt idx="12959">210</cx:pt>
          <cx:pt idx="12960">3978</cx:pt>
          <cx:pt idx="12961">2336</cx:pt>
          <cx:pt idx="12962">1476</cx:pt>
          <cx:pt idx="12963">229</cx:pt>
          <cx:pt idx="12964">323</cx:pt>
          <cx:pt idx="12965">310</cx:pt>
          <cx:pt idx="12966">5977</cx:pt>
          <cx:pt idx="12967">1556</cx:pt>
          <cx:pt idx="12968">506</cx:pt>
          <cx:pt idx="12969">3779</cx:pt>
          <cx:pt idx="12970">2766</cx:pt>
          <cx:pt idx="12971">1743</cx:pt>
          <cx:pt idx="12972">394</cx:pt>
          <cx:pt idx="12973">158</cx:pt>
          <cx:pt idx="12974">948</cx:pt>
          <cx:pt idx="12975">11103</cx:pt>
          <cx:pt idx="12976">262</cx:pt>
          <cx:pt idx="12977">359</cx:pt>
          <cx:pt idx="12978">2287</cx:pt>
          <cx:pt idx="12979">29533</cx:pt>
          <cx:pt idx="12980">3456</cx:pt>
          <cx:pt idx="12981">3345</cx:pt>
          <cx:pt idx="12982">4159</cx:pt>
          <cx:pt idx="12983">1825</cx:pt>
          <cx:pt idx="12984">165</cx:pt>
          <cx:pt idx="12985">48356</cx:pt>
          <cx:pt idx="12986">1345</cx:pt>
          <cx:pt idx="12987">594</cx:pt>
          <cx:pt idx="12988">1117</cx:pt>
          <cx:pt idx="12989">585</cx:pt>
          <cx:pt idx="12990">411</cx:pt>
          <cx:pt idx="12991">401</cx:pt>
          <cx:pt idx="12992">787</cx:pt>
          <cx:pt idx="12993">506</cx:pt>
          <cx:pt idx="12994">2023</cx:pt>
          <cx:pt idx="12995">816</cx:pt>
          <cx:pt idx="12996">1181</cx:pt>
          <cx:pt idx="12997">1095</cx:pt>
          <cx:pt idx="12998">1053</cx:pt>
          <cx:pt idx="12999">1424</cx:pt>
          <cx:pt idx="13000">267</cx:pt>
          <cx:pt idx="13001">2244</cx:pt>
          <cx:pt idx="13002">4433</cx:pt>
          <cx:pt idx="13003">3937</cx:pt>
          <cx:pt idx="13004">2359</cx:pt>
          <cx:pt idx="13005">2587</cx:pt>
          <cx:pt idx="13006">1620</cx:pt>
          <cx:pt idx="13007">1294</cx:pt>
          <cx:pt idx="13008">2306</cx:pt>
          <cx:pt idx="13009">1394</cx:pt>
          <cx:pt idx="13010">621</cx:pt>
          <cx:pt idx="13011">4178</cx:pt>
          <cx:pt idx="13012">4862</cx:pt>
          <cx:pt idx="13013">1174</cx:pt>
          <cx:pt idx="13014">331</cx:pt>
          <cx:pt idx="13015">511</cx:pt>
          <cx:pt idx="13016">810</cx:pt>
          <cx:pt idx="13017">714</cx:pt>
          <cx:pt idx="13018">1058</cx:pt>
          <cx:pt idx="13019">680</cx:pt>
          <cx:pt idx="13020">2061</cx:pt>
          <cx:pt idx="13021">2157</cx:pt>
          <cx:pt idx="13022">649</cx:pt>
          <cx:pt idx="13023">490</cx:pt>
          <cx:pt idx="13024">391</cx:pt>
          <cx:pt idx="13025">1065</cx:pt>
          <cx:pt idx="13026">400</cx:pt>
          <cx:pt idx="13027">1234</cx:pt>
          <cx:pt idx="13028">366</cx:pt>
          <cx:pt idx="13029">292</cx:pt>
          <cx:pt idx="13030">2250</cx:pt>
          <cx:pt idx="13031">269</cx:pt>
          <cx:pt idx="13032">310</cx:pt>
          <cx:pt idx="13033">1274</cx:pt>
          <cx:pt idx="13034">2848</cx:pt>
          <cx:pt idx="13035">495</cx:pt>
          <cx:pt idx="13036">309</cx:pt>
          <cx:pt idx="13037">54</cx:pt>
          <cx:pt idx="13038">4610</cx:pt>
          <cx:pt idx="13039">144</cx:pt>
          <cx:pt idx="13040">273</cx:pt>
          <cx:pt idx="13041">2698</cx:pt>
          <cx:pt idx="13042">813</cx:pt>
          <cx:pt idx="13043">700</cx:pt>
          <cx:pt idx="13044">21935</cx:pt>
          <cx:pt idx="13045">304</cx:pt>
          <cx:pt idx="13046">587</cx:pt>
          <cx:pt idx="13047">555</cx:pt>
          <cx:pt idx="13048">534</cx:pt>
          <cx:pt idx="13049">943</cx:pt>
          <cx:pt idx="13050">515</cx:pt>
          <cx:pt idx="13051">326</cx:pt>
          <cx:pt idx="13052">369</cx:pt>
          <cx:pt idx="13053">2020</cx:pt>
          <cx:pt idx="13054">631</cx:pt>
          <cx:pt idx="13055">377</cx:pt>
          <cx:pt idx="13056">490</cx:pt>
          <cx:pt idx="13057">792</cx:pt>
          <cx:pt idx="13058">781</cx:pt>
          <cx:pt idx="13059">1226</cx:pt>
          <cx:pt idx="13060">1904</cx:pt>
          <cx:pt idx="13061">397</cx:pt>
          <cx:pt idx="13062">793</cx:pt>
          <cx:pt idx="13063">699</cx:pt>
          <cx:pt idx="13064">762</cx:pt>
          <cx:pt idx="13065">609</cx:pt>
          <cx:pt idx="13066">574</cx:pt>
          <cx:pt idx="13067">276</cx:pt>
          <cx:pt idx="13068">720</cx:pt>
          <cx:pt idx="13069">506</cx:pt>
          <cx:pt idx="13070">257</cx:pt>
          <cx:pt idx="13071">394</cx:pt>
          <cx:pt idx="13072">1331</cx:pt>
          <cx:pt idx="13073">6433</cx:pt>
          <cx:pt idx="13074">8021</cx:pt>
          <cx:pt idx="13075">468</cx:pt>
          <cx:pt idx="13076">281</cx:pt>
          <cx:pt idx="13077">326</cx:pt>
          <cx:pt idx="13078">6638</cx:pt>
          <cx:pt idx="13079">169</cx:pt>
          <cx:pt idx="13080">1194</cx:pt>
          <cx:pt idx="13081">3254</cx:pt>
          <cx:pt idx="13082">655</cx:pt>
          <cx:pt idx="13083">1187</cx:pt>
          <cx:pt idx="13084">8661</cx:pt>
          <cx:pt idx="13085">246</cx:pt>
          <cx:pt idx="13086">4970</cx:pt>
          <cx:pt idx="13087">436</cx:pt>
          <cx:pt idx="13088">1544</cx:pt>
          <cx:pt idx="13089">38896</cx:pt>
          <cx:pt idx="13090">613</cx:pt>
          <cx:pt idx="13091">2158</cx:pt>
          <cx:pt idx="13092">4451</cx:pt>
          <cx:pt idx="13093">925</cx:pt>
          <cx:pt idx="13094">1536</cx:pt>
          <cx:pt idx="13095">2498</cx:pt>
          <cx:pt idx="13096">1896</cx:pt>
          <cx:pt idx="13097">3545</cx:pt>
          <cx:pt idx="13098">5093</cx:pt>
          <cx:pt idx="13099">647</cx:pt>
          <cx:pt idx="13100">214</cx:pt>
          <cx:pt idx="13101">6515</cx:pt>
          <cx:pt idx="13102">501</cx:pt>
          <cx:pt idx="13103">2866</cx:pt>
          <cx:pt idx="13104">3187</cx:pt>
          <cx:pt idx="13105">864</cx:pt>
          <cx:pt idx="13106">84518</cx:pt>
          <cx:pt idx="13107">6064</cx:pt>
          <cx:pt idx="13108">6926</cx:pt>
          <cx:pt idx="13109">6753</cx:pt>
          <cx:pt idx="13110">2073</cx:pt>
          <cx:pt idx="13111">1571</cx:pt>
          <cx:pt idx="13112">252</cx:pt>
          <cx:pt idx="13113">1794</cx:pt>
          <cx:pt idx="13114">1132</cx:pt>
          <cx:pt idx="13115">174</cx:pt>
          <cx:pt idx="13116">280</cx:pt>
          <cx:pt idx="13117">704</cx:pt>
          <cx:pt idx="13118">2344</cx:pt>
          <cx:pt idx="13119">675</cx:pt>
          <cx:pt idx="13120">199</cx:pt>
          <cx:pt idx="13121">1267</cx:pt>
          <cx:pt idx="13122">2040</cx:pt>
          <cx:pt idx="13123">2503</cx:pt>
          <cx:pt idx="13124">576</cx:pt>
          <cx:pt idx="13125">8347</cx:pt>
          <cx:pt idx="13126">4394</cx:pt>
          <cx:pt idx="13127">1188</cx:pt>
          <cx:pt idx="13128">1325</cx:pt>
          <cx:pt idx="13129">7099</cx:pt>
          <cx:pt idx="13130">755</cx:pt>
          <cx:pt idx="13131">2494</cx:pt>
          <cx:pt idx="13132">33071</cx:pt>
          <cx:pt idx="13133">2351</cx:pt>
          <cx:pt idx="13134">11200</cx:pt>
          <cx:pt idx="13135">499</cx:pt>
          <cx:pt idx="13136">526</cx:pt>
          <cx:pt idx="13137">2043</cx:pt>
          <cx:pt idx="13138">2482</cx:pt>
          <cx:pt idx="13139">799</cx:pt>
          <cx:pt idx="13140">292</cx:pt>
          <cx:pt idx="13141">685</cx:pt>
          <cx:pt idx="13142">1388</cx:pt>
          <cx:pt idx="13143">2090</cx:pt>
          <cx:pt idx="13144">594</cx:pt>
          <cx:pt idx="13145">587</cx:pt>
          <cx:pt idx="13146">891</cx:pt>
          <cx:pt idx="13147">362</cx:pt>
          <cx:pt idx="13148">489</cx:pt>
          <cx:pt idx="13149">312</cx:pt>
          <cx:pt idx="13150">164</cx:pt>
          <cx:pt idx="13151">1306</cx:pt>
          <cx:pt idx="13152">17148</cx:pt>
          <cx:pt idx="13153">914</cx:pt>
          <cx:pt idx="13154">287</cx:pt>
          <cx:pt idx="13155">812</cx:pt>
          <cx:pt idx="13156">534</cx:pt>
          <cx:pt idx="13157">375</cx:pt>
          <cx:pt idx="13158">13012</cx:pt>
          <cx:pt idx="13159">417</cx:pt>
          <cx:pt idx="13160">255</cx:pt>
          <cx:pt idx="13161">1434</cx:pt>
          <cx:pt idx="13162">1712</cx:pt>
          <cx:pt idx="13163">1063</cx:pt>
          <cx:pt idx="13164">7805</cx:pt>
          <cx:pt idx="13165">1227</cx:pt>
          <cx:pt idx="13166">7782</cx:pt>
          <cx:pt idx="13167">1743</cx:pt>
          <cx:pt idx="13168">13944</cx:pt>
          <cx:pt idx="13169">1614</cx:pt>
          <cx:pt idx="13170">2209</cx:pt>
          <cx:pt idx="13171">364</cx:pt>
          <cx:pt idx="13172">331</cx:pt>
          <cx:pt idx="13173">1570</cx:pt>
          <cx:pt idx="13174">2790</cx:pt>
          <cx:pt idx="13175">274</cx:pt>
          <cx:pt idx="13176">104</cx:pt>
          <cx:pt idx="13177">1583</cx:pt>
          <cx:pt idx="13178">1834</cx:pt>
          <cx:pt idx="13179">2933</cx:pt>
          <cx:pt idx="13180">740</cx:pt>
          <cx:pt idx="13181">2096</cx:pt>
          <cx:pt idx="13182">2304</cx:pt>
          <cx:pt idx="13183">2787</cx:pt>
          <cx:pt idx="13184">653</cx:pt>
          <cx:pt idx="13185">5384</cx:pt>
          <cx:pt idx="13186">3754</cx:pt>
          <cx:pt idx="13187">1886</cx:pt>
          <cx:pt idx="13188">1932</cx:pt>
          <cx:pt idx="13189">1676</cx:pt>
          <cx:pt idx="13190">13528</cx:pt>
          <cx:pt idx="13191">1148</cx:pt>
          <cx:pt idx="13192">771</cx:pt>
          <cx:pt idx="13193">7047</cx:pt>
          <cx:pt idx="13194">5839</cx:pt>
          <cx:pt idx="13195">1390</cx:pt>
          <cx:pt idx="13196">1460</cx:pt>
          <cx:pt idx="13197">23898</cx:pt>
          <cx:pt idx="13198">9792</cx:pt>
          <cx:pt idx="13199">3088</cx:pt>
          <cx:pt idx="13200">16876</cx:pt>
          <cx:pt idx="13201">1024</cx:pt>
          <cx:pt idx="13202">8433</cx:pt>
          <cx:pt idx="13203">25034</cx:pt>
          <cx:pt idx="13204">573</cx:pt>
          <cx:pt idx="13205">432</cx:pt>
          <cx:pt idx="13206">44</cx:pt>
          <cx:pt idx="13207">659</cx:pt>
          <cx:pt idx="13208">615</cx:pt>
          <cx:pt idx="13209">314</cx:pt>
          <cx:pt idx="13210">897</cx:pt>
          <cx:pt idx="13211">67</cx:pt>
          <cx:pt idx="13212">437</cx:pt>
          <cx:pt idx="13213">7635</cx:pt>
          <cx:pt idx="13214">4573</cx:pt>
          <cx:pt idx="13215">22</cx:pt>
          <cx:pt idx="13216">28</cx:pt>
          <cx:pt idx="13217">865</cx:pt>
          <cx:pt idx="13218">368</cx:pt>
          <cx:pt idx="13219">498</cx:pt>
          <cx:pt idx="13220">777</cx:pt>
          <cx:pt idx="13221">1799</cx:pt>
          <cx:pt idx="13222">778</cx:pt>
          <cx:pt idx="13223">1516</cx:pt>
          <cx:pt idx="13224">901</cx:pt>
          <cx:pt idx="13225">332</cx:pt>
          <cx:pt idx="13226">1392</cx:pt>
          <cx:pt idx="13227">2347</cx:pt>
          <cx:pt idx="13228">160</cx:pt>
          <cx:pt idx="13229">3985</cx:pt>
          <cx:pt idx="13230">1000</cx:pt>
          <cx:pt idx="13231">517</cx:pt>
          <cx:pt idx="13232">477</cx:pt>
          <cx:pt idx="13233">1307</cx:pt>
          <cx:pt idx="13234">474</cx:pt>
          <cx:pt idx="13235">2481</cx:pt>
          <cx:pt idx="13236">1101</cx:pt>
          <cx:pt idx="13237">217</cx:pt>
          <cx:pt idx="13238">961</cx:pt>
          <cx:pt idx="13239">571</cx:pt>
          <cx:pt idx="13240">644</cx:pt>
          <cx:pt idx="13241">1086</cx:pt>
          <cx:pt idx="13242">2754</cx:pt>
          <cx:pt idx="13243">1153</cx:pt>
          <cx:pt idx="13244">1490</cx:pt>
          <cx:pt idx="13245">1550</cx:pt>
          <cx:pt idx="13246">962</cx:pt>
          <cx:pt idx="13247">2588</cx:pt>
          <cx:pt idx="13248">2282</cx:pt>
          <cx:pt idx="13249">1263</cx:pt>
          <cx:pt idx="13250">3427</cx:pt>
          <cx:pt idx="13251">339</cx:pt>
          <cx:pt idx="13252">275</cx:pt>
          <cx:pt idx="13253">541</cx:pt>
          <cx:pt idx="13254">710</cx:pt>
          <cx:pt idx="13255">382</cx:pt>
          <cx:pt idx="13256">239</cx:pt>
          <cx:pt idx="13257">358</cx:pt>
          <cx:pt idx="13258">1290</cx:pt>
          <cx:pt idx="13259">170</cx:pt>
          <cx:pt idx="13260">869</cx:pt>
          <cx:pt idx="13261">1042</cx:pt>
          <cx:pt idx="13262">208</cx:pt>
          <cx:pt idx="13263">294</cx:pt>
          <cx:pt idx="13264">470</cx:pt>
          <cx:pt idx="13265">12982</cx:pt>
          <cx:pt idx="13266">404</cx:pt>
          <cx:pt idx="13267">1304</cx:pt>
          <cx:pt idx="13268">266</cx:pt>
          <cx:pt idx="13269">1018</cx:pt>
          <cx:pt idx="13270">44398</cx:pt>
          <cx:pt idx="13271">13824</cx:pt>
          <cx:pt idx="13272">2396</cx:pt>
          <cx:pt idx="13273">647</cx:pt>
          <cx:pt idx="13274">1375</cx:pt>
          <cx:pt idx="13275">908</cx:pt>
          <cx:pt idx="13276">555</cx:pt>
          <cx:pt idx="13277">271</cx:pt>
          <cx:pt idx="13278">862</cx:pt>
          <cx:pt idx="13279">7397</cx:pt>
          <cx:pt idx="13280">698</cx:pt>
          <cx:pt idx="13281">505</cx:pt>
          <cx:pt idx="13282">196</cx:pt>
          <cx:pt idx="13283">983</cx:pt>
          <cx:pt idx="13284">1244</cx:pt>
          <cx:pt idx="13285">282</cx:pt>
          <cx:pt idx="13286">1055</cx:pt>
          <cx:pt idx="13287">830</cx:pt>
          <cx:pt idx="13288">2283</cx:pt>
          <cx:pt idx="13289">777</cx:pt>
          <cx:pt idx="13290">1420</cx:pt>
          <cx:pt idx="13291">1990</cx:pt>
          <cx:pt idx="13292">3325</cx:pt>
          <cx:pt idx="13293">1720</cx:pt>
          <cx:pt idx="13294">2828</cx:pt>
          <cx:pt idx="13295">1433</cx:pt>
          <cx:pt idx="13296">3476</cx:pt>
          <cx:pt idx="13297">1667</cx:pt>
          <cx:pt idx="13298">11896</cx:pt>
          <cx:pt idx="13299">437</cx:pt>
          <cx:pt idx="13300">1561</cx:pt>
          <cx:pt idx="13301">2007</cx:pt>
          <cx:pt idx="13302">2637</cx:pt>
          <cx:pt idx="13303">275</cx:pt>
          <cx:pt idx="13304">9070</cx:pt>
          <cx:pt idx="13305">285</cx:pt>
          <cx:pt idx="13306">10970</cx:pt>
          <cx:pt idx="13307">5783</cx:pt>
          <cx:pt idx="13308">20231</cx:pt>
          <cx:pt idx="13309">9472</cx:pt>
          <cx:pt idx="13310">252</cx:pt>
          <cx:pt idx="13311">2904</cx:pt>
          <cx:pt idx="13312">154</cx:pt>
          <cx:pt idx="13313">1048</cx:pt>
          <cx:pt idx="13314">176</cx:pt>
          <cx:pt idx="13315">347</cx:pt>
          <cx:pt idx="13316">230</cx:pt>
          <cx:pt idx="13317">1696</cx:pt>
          <cx:pt idx="13318">307</cx:pt>
          <cx:pt idx="13319">1397</cx:pt>
          <cx:pt idx="13320">231</cx:pt>
          <cx:pt idx="13321">187</cx:pt>
          <cx:pt idx="13322">797</cx:pt>
          <cx:pt idx="13323">484</cx:pt>
          <cx:pt idx="13324">209</cx:pt>
          <cx:pt idx="13325">167</cx:pt>
          <cx:pt idx="13326">7156</cx:pt>
          <cx:pt idx="13327">2878</cx:pt>
          <cx:pt idx="13328">4214</cx:pt>
          <cx:pt idx="13329">1643</cx:pt>
          <cx:pt idx="13330">7619</cx:pt>
          <cx:pt idx="13331">12107</cx:pt>
          <cx:pt idx="13332">10232</cx:pt>
          <cx:pt idx="13333">9450</cx:pt>
          <cx:pt idx="13334">11981</cx:pt>
          <cx:pt idx="13335">10943</cx:pt>
          <cx:pt idx="13336">3743</cx:pt>
          <cx:pt idx="13337">11888</cx:pt>
          <cx:pt idx="13338">4173</cx:pt>
          <cx:pt idx="13339">7369</cx:pt>
          <cx:pt idx="13340">8432</cx:pt>
          <cx:pt idx="13341">4742</cx:pt>
          <cx:pt idx="13342">8646</cx:pt>
          <cx:pt idx="13343">8210</cx:pt>
          <cx:pt idx="13344">4746</cx:pt>
          <cx:pt idx="13345">8886</cx:pt>
          <cx:pt idx="13346">521</cx:pt>
          <cx:pt idx="13347">2479</cx:pt>
          <cx:pt idx="13348">1322</cx:pt>
          <cx:pt idx="13349">13388</cx:pt>
          <cx:pt idx="13350">9235</cx:pt>
          <cx:pt idx="13351">13898</cx:pt>
          <cx:pt idx="13352">3249</cx:pt>
          <cx:pt idx="13353">14447</cx:pt>
          <cx:pt idx="13354">8307</cx:pt>
          <cx:pt idx="13355">11739</cx:pt>
          <cx:pt idx="13356">6884</cx:pt>
          <cx:pt idx="13357">14141</cx:pt>
          <cx:pt idx="13358">3650</cx:pt>
          <cx:pt idx="13359">4300</cx:pt>
          <cx:pt idx="13360">9078</cx:pt>
          <cx:pt idx="13361">2473</cx:pt>
          <cx:pt idx="13362">2845</cx:pt>
          <cx:pt idx="13363">294</cx:pt>
          <cx:pt idx="13364">2390</cx:pt>
          <cx:pt idx="13365">4850</cx:pt>
          <cx:pt idx="13366">9683</cx:pt>
          <cx:pt idx="13367">8636</cx:pt>
          <cx:pt idx="13368">13437</cx:pt>
          <cx:pt idx="13369">6020</cx:pt>
          <cx:pt idx="13370">4943</cx:pt>
          <cx:pt idx="13371">10583</cx:pt>
          <cx:pt idx="13372">15875</cx:pt>
          <cx:pt idx="13373">13596</cx:pt>
          <cx:pt idx="13374">14111</cx:pt>
          <cx:pt idx="13375">10499</cx:pt>
          <cx:pt idx="13376">15152</cx:pt>
          <cx:pt idx="13377">24656</cx:pt>
          <cx:pt idx="13378">12196</cx:pt>
          <cx:pt idx="13379">9426</cx:pt>
          <cx:pt idx="13380">13679</cx:pt>
          <cx:pt idx="13381">3886</cx:pt>
          <cx:pt idx="13382">10081</cx:pt>
          <cx:pt idx="13383">6698</cx:pt>
          <cx:pt idx="13384">5191</cx:pt>
          <cx:pt idx="13385">5241</cx:pt>
          <cx:pt idx="13386">292</cx:pt>
          <cx:pt idx="13387">1358</cx:pt>
          <cx:pt idx="13388">640</cx:pt>
          <cx:pt idx="13389">295</cx:pt>
          <cx:pt idx="13390">739</cx:pt>
          <cx:pt idx="13391">1083</cx:pt>
          <cx:pt idx="13392">10797</cx:pt>
          <cx:pt idx="13393">8152</cx:pt>
          <cx:pt idx="13394">5467</cx:pt>
          <cx:pt idx="13395">8013</cx:pt>
          <cx:pt idx="13396">11587</cx:pt>
          <cx:pt idx="13397">3506</cx:pt>
          <cx:pt idx="13398">11994</cx:pt>
          <cx:pt idx="13399">6354</cx:pt>
          <cx:pt idx="13400">9579</cx:pt>
          <cx:pt idx="13401">1043</cx:pt>
          <cx:pt idx="13402">526</cx:pt>
          <cx:pt idx="13403">13640</cx:pt>
          <cx:pt idx="13404">14832</cx:pt>
          <cx:pt idx="13405">9658</cx:pt>
          <cx:pt idx="13406">10950</cx:pt>
          <cx:pt idx="13407">6047</cx:pt>
          <cx:pt idx="13408">10330</cx:pt>
          <cx:pt idx="13409">6174</cx:pt>
          <cx:pt idx="13410">6828</cx:pt>
          <cx:pt idx="13411">230</cx:pt>
          <cx:pt idx="13412">1740</cx:pt>
          <cx:pt idx="13413">8069</cx:pt>
          <cx:pt idx="13414">2060</cx:pt>
          <cx:pt idx="13415">8453</cx:pt>
          <cx:pt idx="13416">5352</cx:pt>
          <cx:pt idx="13417">1428</cx:pt>
          <cx:pt idx="13418">1967</cx:pt>
          <cx:pt idx="13419">3277</cx:pt>
          <cx:pt idx="13420">1287</cx:pt>
          <cx:pt idx="13421">2602</cx:pt>
          <cx:pt idx="13422">1083</cx:pt>
          <cx:pt idx="13423">2200</cx:pt>
          <cx:pt idx="13424">461</cx:pt>
          <cx:pt idx="13425">2559</cx:pt>
          <cx:pt idx="13426">253</cx:pt>
          <cx:pt idx="13427">146</cx:pt>
          <cx:pt idx="13428">482</cx:pt>
          <cx:pt idx="13429">446</cx:pt>
          <cx:pt idx="13430">1314</cx:pt>
          <cx:pt idx="13431">29</cx:pt>
          <cx:pt idx="13432">2648</cx:pt>
          <cx:pt idx="13433">4230</cx:pt>
          <cx:pt idx="13434">351</cx:pt>
          <cx:pt idx="13435">608</cx:pt>
          <cx:pt idx="13436">170</cx:pt>
          <cx:pt idx="13437">269</cx:pt>
          <cx:pt idx="13438">1378</cx:pt>
          <cx:pt idx="13439">1206</cx:pt>
          <cx:pt idx="13440">98</cx:pt>
          <cx:pt idx="13441">340</cx:pt>
          <cx:pt idx="13442">35</cx:pt>
          <cx:pt idx="13443">412</cx:pt>
          <cx:pt idx="13444">76</cx:pt>
          <cx:pt idx="13445">4708</cx:pt>
          <cx:pt idx="13446">2072</cx:pt>
          <cx:pt idx="13447">2370</cx:pt>
          <cx:pt idx="13448">4490</cx:pt>
          <cx:pt idx="13449">10041</cx:pt>
          <cx:pt idx="13450">1515</cx:pt>
          <cx:pt idx="13451">593</cx:pt>
          <cx:pt idx="13452">273</cx:pt>
          <cx:pt idx="13453">893</cx:pt>
          <cx:pt idx="13454">3548</cx:pt>
          <cx:pt idx="13455">540</cx:pt>
          <cx:pt idx="13456">3928</cx:pt>
          <cx:pt idx="13457">2859</cx:pt>
          <cx:pt idx="13458">3109</cx:pt>
          <cx:pt idx="13459">11</cx:pt>
          <cx:pt idx="13460">232</cx:pt>
          <cx:pt idx="13461">784</cx:pt>
          <cx:pt idx="13462">102</cx:pt>
          <cx:pt idx="13463">350</cx:pt>
          <cx:pt idx="13464">1071</cx:pt>
          <cx:pt idx="13465">2011</cx:pt>
          <cx:pt idx="13466">707</cx:pt>
          <cx:pt idx="13467">397</cx:pt>
          <cx:pt idx="13468">1308</cx:pt>
          <cx:pt idx="13469">85</cx:pt>
          <cx:pt idx="13470">562</cx:pt>
          <cx:pt idx="13471">85</cx:pt>
          <cx:pt idx="13472">6933</cx:pt>
          <cx:pt idx="13473">899</cx:pt>
          <cx:pt idx="13474">1887</cx:pt>
          <cx:pt idx="13475">2025</cx:pt>
          <cx:pt idx="13476">253</cx:pt>
          <cx:pt idx="13477">747</cx:pt>
          <cx:pt idx="13478">615</cx:pt>
          <cx:pt idx="13479">2767</cx:pt>
          <cx:pt idx="13480">72</cx:pt>
          <cx:pt idx="13481">277</cx:pt>
          <cx:pt idx="13482">1651</cx:pt>
          <cx:pt idx="13483">466</cx:pt>
          <cx:pt idx="13484">4663</cx:pt>
          <cx:pt idx="13485">1561</cx:pt>
          <cx:pt idx="13486">1083</cx:pt>
          <cx:pt idx="13487">243</cx:pt>
          <cx:pt idx="13488">12269</cx:pt>
          <cx:pt idx="13489">2364</cx:pt>
          <cx:pt idx="13490">748</cx:pt>
          <cx:pt idx="13491">2156</cx:pt>
          <cx:pt idx="13492">117</cx:pt>
          <cx:pt idx="13493">565</cx:pt>
          <cx:pt idx="13494">13955</cx:pt>
          <cx:pt idx="13495">11554</cx:pt>
          <cx:pt idx="13496">3127</cx:pt>
          <cx:pt idx="13497">537</cx:pt>
          <cx:pt idx="13498">17215</cx:pt>
          <cx:pt idx="13499">6605</cx:pt>
          <cx:pt idx="13500">1973</cx:pt>
          <cx:pt idx="13501">422</cx:pt>
          <cx:pt idx="13502">206</cx:pt>
          <cx:pt idx="13503">715</cx:pt>
          <cx:pt idx="13504">71</cx:pt>
          <cx:pt idx="13505">892</cx:pt>
          <cx:pt idx="13506">467</cx:pt>
          <cx:pt idx="13507">407</cx:pt>
          <cx:pt idx="13508">1802</cx:pt>
          <cx:pt idx="13509">2393</cx:pt>
          <cx:pt idx="13510">456</cx:pt>
          <cx:pt idx="13511">3501</cx:pt>
          <cx:pt idx="13512">883</cx:pt>
          <cx:pt idx="13513">298</cx:pt>
          <cx:pt idx="13514">919</cx:pt>
          <cx:pt idx="13515">902</cx:pt>
          <cx:pt idx="13516">259</cx:pt>
          <cx:pt idx="13517">235</cx:pt>
          <cx:pt idx="13518">2888</cx:pt>
          <cx:pt idx="13519">8044</cx:pt>
          <cx:pt idx="13520">1620</cx:pt>
          <cx:pt idx="13521">1621</cx:pt>
          <cx:pt idx="13522">14488</cx:pt>
          <cx:pt idx="13523">4504</cx:pt>
          <cx:pt idx="13524">61</cx:pt>
          <cx:pt idx="13525">986</cx:pt>
          <cx:pt idx="13526">1693</cx:pt>
          <cx:pt idx="13527">491</cx:pt>
          <cx:pt idx="13528">16967</cx:pt>
          <cx:pt idx="13529">2612</cx:pt>
          <cx:pt idx="13530">4632</cx:pt>
          <cx:pt idx="13531">506</cx:pt>
          <cx:pt idx="13532">1155</cx:pt>
          <cx:pt idx="13533">1772</cx:pt>
          <cx:pt idx="13534">156</cx:pt>
          <cx:pt idx="13535">1063</cx:pt>
          <cx:pt idx="13536">499</cx:pt>
          <cx:pt idx="13537">66</cx:pt>
          <cx:pt idx="13538">770</cx:pt>
          <cx:pt idx="13539">533</cx:pt>
          <cx:pt idx="13540">905</cx:pt>
          <cx:pt idx="13541">1028</cx:pt>
          <cx:pt idx="13542">2865</cx:pt>
          <cx:pt idx="13543">6008</cx:pt>
          <cx:pt idx="13544">324</cx:pt>
          <cx:pt idx="13545">738</cx:pt>
          <cx:pt idx="13546">885</cx:pt>
          <cx:pt idx="13547">2401</cx:pt>
          <cx:pt idx="13548">608</cx:pt>
          <cx:pt idx="13549">7309</cx:pt>
          <cx:pt idx="13550">1423</cx:pt>
          <cx:pt idx="13551">1004</cx:pt>
          <cx:pt idx="13552">3709</cx:pt>
          <cx:pt idx="13553">2999</cx:pt>
          <cx:pt idx="13554">1753</cx:pt>
          <cx:pt idx="13555">734</cx:pt>
          <cx:pt idx="13556">216</cx:pt>
          <cx:pt idx="13557">1392</cx:pt>
          <cx:pt idx="13558">2537</cx:pt>
          <cx:pt idx="13559">6682</cx:pt>
          <cx:pt idx="13560">94</cx:pt>
          <cx:pt idx="13561">1818</cx:pt>
          <cx:pt idx="13562">2717</cx:pt>
          <cx:pt idx="13563">1068</cx:pt>
          <cx:pt idx="13564">296</cx:pt>
          <cx:pt idx="13565">82</cx:pt>
          <cx:pt idx="13566">80</cx:pt>
          <cx:pt idx="13567">293</cx:pt>
          <cx:pt idx="13568">150</cx:pt>
          <cx:pt idx="13569">289</cx:pt>
          <cx:pt idx="13570">1825</cx:pt>
          <cx:pt idx="13571">37</cx:pt>
          <cx:pt idx="13572">162</cx:pt>
          <cx:pt idx="13573">9389</cx:pt>
          <cx:pt idx="13574">1491</cx:pt>
          <cx:pt idx="13575">783</cx:pt>
          <cx:pt idx="13576">82</cx:pt>
          <cx:pt idx="13577">2614</cx:pt>
          <cx:pt idx="13578">2777</cx:pt>
          <cx:pt idx="13579">196</cx:pt>
          <cx:pt idx="13580">175</cx:pt>
          <cx:pt idx="13581">4000</cx:pt>
          <cx:pt idx="13582">1148</cx:pt>
          <cx:pt idx="13583">87</cx:pt>
          <cx:pt idx="13584">249</cx:pt>
          <cx:pt idx="13585">805</cx:pt>
          <cx:pt idx="13586">871</cx:pt>
          <cx:pt idx="13587">2977</cx:pt>
          <cx:pt idx="13588">383</cx:pt>
          <cx:pt idx="13589">4201</cx:pt>
          <cx:pt idx="13590">1087</cx:pt>
          <cx:pt idx="13591">132</cx:pt>
          <cx:pt idx="13592">286</cx:pt>
          <cx:pt idx="13593">1133</cx:pt>
          <cx:pt idx="13594">2220</cx:pt>
          <cx:pt idx="13595">469</cx:pt>
          <cx:pt idx="13596">1919</cx:pt>
          <cx:pt idx="13597">933</cx:pt>
          <cx:pt idx="13598">751</cx:pt>
          <cx:pt idx="13599">4979</cx:pt>
          <cx:pt idx="13600">2472</cx:pt>
          <cx:pt idx="13601">1310</cx:pt>
          <cx:pt idx="13602">591</cx:pt>
          <cx:pt idx="13603">1395</cx:pt>
          <cx:pt idx="13604">411</cx:pt>
          <cx:pt idx="13605">2856</cx:pt>
          <cx:pt idx="13606">8609</cx:pt>
          <cx:pt idx="13607">1089</cx:pt>
          <cx:pt idx="13608">812</cx:pt>
          <cx:pt idx="13609">4264</cx:pt>
          <cx:pt idx="13610">117</cx:pt>
          <cx:pt idx="13611">1407</cx:pt>
          <cx:pt idx="13612">5822</cx:pt>
          <cx:pt idx="13613">1508</cx:pt>
          <cx:pt idx="13614">549</cx:pt>
          <cx:pt idx="13615">2521</cx:pt>
          <cx:pt idx="13616">609</cx:pt>
          <cx:pt idx="13617">700</cx:pt>
          <cx:pt idx="13618">544</cx:pt>
          <cx:pt idx="13619">483</cx:pt>
          <cx:pt idx="13620">3220</cx:pt>
          <cx:pt idx="13621">2099</cx:pt>
          <cx:pt idx="13622">2371</cx:pt>
          <cx:pt idx="13623">229</cx:pt>
          <cx:pt idx="13624">3291</cx:pt>
          <cx:pt idx="13625">1611</cx:pt>
          <cx:pt idx="13626">2074</cx:pt>
          <cx:pt idx="13627">129</cx:pt>
          <cx:pt idx="13628">273</cx:pt>
          <cx:pt idx="13629">594</cx:pt>
          <cx:pt idx="13630">1660</cx:pt>
          <cx:pt idx="13631">344</cx:pt>
          <cx:pt idx="13632">2449</cx:pt>
          <cx:pt idx="13633">5176</cx:pt>
          <cx:pt idx="13634">629</cx:pt>
          <cx:pt idx="13635">389</cx:pt>
          <cx:pt idx="13636">227</cx:pt>
          <cx:pt idx="13637">1522</cx:pt>
          <cx:pt idx="13638">3286</cx:pt>
          <cx:pt idx="13639">3619</cx:pt>
          <cx:pt idx="13640">1173</cx:pt>
          <cx:pt idx="13641">2297</cx:pt>
          <cx:pt idx="13642">6031</cx:pt>
          <cx:pt idx="13643">1</cx:pt>
          <cx:pt idx="13644">13123</cx:pt>
          <cx:pt idx="13645">543</cx:pt>
          <cx:pt idx="13646">981</cx:pt>
          <cx:pt idx="13647">1213</cx:pt>
          <cx:pt idx="13648">428</cx:pt>
          <cx:pt idx="13649">154</cx:pt>
          <cx:pt idx="13650">64</cx:pt>
          <cx:pt idx="13651">55</cx:pt>
          <cx:pt idx="13652">44</cx:pt>
          <cx:pt idx="13653">1829</cx:pt>
          <cx:pt idx="13654">1162</cx:pt>
          <cx:pt idx="13655">241</cx:pt>
          <cx:pt idx="13656">522</cx:pt>
          <cx:pt idx="13657">3026</cx:pt>
          <cx:pt idx="13658">155</cx:pt>
          <cx:pt idx="13659">2529</cx:pt>
          <cx:pt idx="13660">1123</cx:pt>
          <cx:pt idx="13661">1930</cx:pt>
          <cx:pt idx="13662">1390</cx:pt>
          <cx:pt idx="13663">1262</cx:pt>
          <cx:pt idx="13664">1054</cx:pt>
          <cx:pt idx="13665">952</cx:pt>
          <cx:pt idx="13666">1140</cx:pt>
          <cx:pt idx="13667">844</cx:pt>
          <cx:pt idx="13668">875</cx:pt>
          <cx:pt idx="13669">1111</cx:pt>
          <cx:pt idx="13670">1121</cx:pt>
          <cx:pt idx="13671">1025</cx:pt>
          <cx:pt idx="13672">835</cx:pt>
          <cx:pt idx="13673">997</cx:pt>
          <cx:pt idx="13674">829</cx:pt>
          <cx:pt idx="13675">827</cx:pt>
          <cx:pt idx="13676">1120</cx:pt>
          <cx:pt idx="13677">792</cx:pt>
          <cx:pt idx="13678">855</cx:pt>
          <cx:pt idx="13679">772</cx:pt>
          <cx:pt idx="13680">815</cx:pt>
          <cx:pt idx="13681">719</cx:pt>
          <cx:pt idx="13682">1013</cx:pt>
          <cx:pt idx="13683">947</cx:pt>
          <cx:pt idx="13684">750</cx:pt>
          <cx:pt idx="13685">1350</cx:pt>
          <cx:pt idx="13686">898</cx:pt>
          <cx:pt idx="13687">1203</cx:pt>
          <cx:pt idx="13688">1169</cx:pt>
          <cx:pt idx="13689">1138</cx:pt>
          <cx:pt idx="13690">1206</cx:pt>
          <cx:pt idx="13691">1049</cx:pt>
          <cx:pt idx="13692">1110</cx:pt>
          <cx:pt idx="13693">1011</cx:pt>
          <cx:pt idx="13694">1217</cx:pt>
          <cx:pt idx="13695">916</cx:pt>
          <cx:pt idx="13696">1096</cx:pt>
          <cx:pt idx="13697">942</cx:pt>
          <cx:pt idx="13698">1116</cx:pt>
          <cx:pt idx="13699">962</cx:pt>
          <cx:pt idx="13700">1360</cx:pt>
          <cx:pt idx="13701">1390</cx:pt>
          <cx:pt idx="13702">743</cx:pt>
          <cx:pt idx="13703">732</cx:pt>
          <cx:pt idx="13704">988</cx:pt>
          <cx:pt idx="13705">938</cx:pt>
          <cx:pt idx="13706">875</cx:pt>
          <cx:pt idx="13707">1320</cx:pt>
          <cx:pt idx="13708">1002</cx:pt>
          <cx:pt idx="13709">919</cx:pt>
          <cx:pt idx="13710">1134</cx:pt>
          <cx:pt idx="13711">438</cx:pt>
          <cx:pt idx="13712">1083</cx:pt>
          <cx:pt idx="13713">826</cx:pt>
          <cx:pt idx="13714">265</cx:pt>
          <cx:pt idx="13715">1018</cx:pt>
          <cx:pt idx="13716">902</cx:pt>
          <cx:pt idx="13717">1105</cx:pt>
          <cx:pt idx="13718">1167</cx:pt>
          <cx:pt idx="13719">1123</cx:pt>
          <cx:pt idx="13720">1112</cx:pt>
          <cx:pt idx="13721">979</cx:pt>
          <cx:pt idx="13722">892</cx:pt>
          <cx:pt idx="13723">1015</cx:pt>
          <cx:pt idx="13724">1046</cx:pt>
          <cx:pt idx="13725">790</cx:pt>
          <cx:pt idx="13726">909</cx:pt>
          <cx:pt idx="13727">812</cx:pt>
          <cx:pt idx="13728">833</cx:pt>
          <cx:pt idx="13729">976</cx:pt>
          <cx:pt idx="13730">826</cx:pt>
          <cx:pt idx="13731">836</cx:pt>
          <cx:pt idx="13732">1242</cx:pt>
          <cx:pt idx="13733">4420</cx:pt>
          <cx:pt idx="13734">190</cx:pt>
          <cx:pt idx="13735">105</cx:pt>
          <cx:pt idx="13736">279</cx:pt>
          <cx:pt idx="13737">170</cx:pt>
          <cx:pt idx="13738">3729</cx:pt>
          <cx:pt idx="13739">379</cx:pt>
          <cx:pt idx="13740">485</cx:pt>
          <cx:pt idx="13741">86</cx:pt>
          <cx:pt idx="13742">243</cx:pt>
          <cx:pt idx="13743">1024</cx:pt>
          <cx:pt idx="13744">622</cx:pt>
          <cx:pt idx="13745">373</cx:pt>
          <cx:pt idx="13746">620</cx:pt>
          <cx:pt idx="13747">1288</cx:pt>
          <cx:pt idx="13748">1669</cx:pt>
          <cx:pt idx="13749">1931</cx:pt>
          <cx:pt idx="13750">929</cx:pt>
          <cx:pt idx="13751">600</cx:pt>
          <cx:pt idx="13752">120</cx:pt>
          <cx:pt idx="13753">1193</cx:pt>
          <cx:pt idx="13754">246</cx:pt>
          <cx:pt idx="13755">245</cx:pt>
          <cx:pt idx="13756">1108</cx:pt>
          <cx:pt idx="13757">899</cx:pt>
          <cx:pt idx="13758">1792</cx:pt>
          <cx:pt idx="13759">2839</cx:pt>
          <cx:pt idx="13760">8734</cx:pt>
          <cx:pt idx="13761">5309</cx:pt>
          <cx:pt idx="13762">126</cx:pt>
          <cx:pt idx="13763">194</cx:pt>
          <cx:pt idx="13764">1734</cx:pt>
          <cx:pt idx="13765">31308</cx:pt>
          <cx:pt idx="13766">1104</cx:pt>
          <cx:pt idx="13767">64</cx:pt>
          <cx:pt idx="13768">1157</cx:pt>
          <cx:pt idx="13769">14661</cx:pt>
          <cx:pt idx="13770">116</cx:pt>
          <cx:pt idx="13771">4210</cx:pt>
          <cx:pt idx="13772">987</cx:pt>
          <cx:pt idx="13773">726</cx:pt>
          <cx:pt idx="13774">887</cx:pt>
          <cx:pt idx="13775">513</cx:pt>
          <cx:pt idx="13776">5073</cx:pt>
          <cx:pt idx="13777">2920</cx:pt>
          <cx:pt idx="13778">501</cx:pt>
          <cx:pt idx="13779">464</cx:pt>
          <cx:pt idx="13780">2565</cx:pt>
          <cx:pt idx="13781">8341</cx:pt>
          <cx:pt idx="13782">1614</cx:pt>
          <cx:pt idx="13783">6520</cx:pt>
          <cx:pt idx="13784">5636</cx:pt>
          <cx:pt idx="13785">216</cx:pt>
          <cx:pt idx="13786">450</cx:pt>
          <cx:pt idx="13787">806</cx:pt>
          <cx:pt idx="13788">88</cx:pt>
          <cx:pt idx="13789">1601</cx:pt>
          <cx:pt idx="13790">68</cx:pt>
          <cx:pt idx="13791">419</cx:pt>
          <cx:pt idx="13792">5682</cx:pt>
          <cx:pt idx="13793">1767</cx:pt>
          <cx:pt idx="13794">1317</cx:pt>
          <cx:pt idx="13795">438</cx:pt>
          <cx:pt idx="13796">699</cx:pt>
          <cx:pt idx="13797">2362</cx:pt>
          <cx:pt idx="13798">963</cx:pt>
          <cx:pt idx="13799">419</cx:pt>
          <cx:pt idx="13800">1216</cx:pt>
          <cx:pt idx="13801">166</cx:pt>
          <cx:pt idx="13802">2868</cx:pt>
          <cx:pt idx="13803">178</cx:pt>
          <cx:pt idx="13804">10534</cx:pt>
          <cx:pt idx="13805">727</cx:pt>
          <cx:pt idx="13806">639</cx:pt>
          <cx:pt idx="13807">1012</cx:pt>
          <cx:pt idx="13808">369</cx:pt>
          <cx:pt idx="13809">199</cx:pt>
          <cx:pt idx="13810">595</cx:pt>
          <cx:pt idx="13811">307</cx:pt>
          <cx:pt idx="13812">74</cx:pt>
          <cx:pt idx="13813">157</cx:pt>
          <cx:pt idx="13814">185</cx:pt>
          <cx:pt idx="13815">833</cx:pt>
          <cx:pt idx="13816">51</cx:pt>
          <cx:pt idx="13817">764</cx:pt>
          <cx:pt idx="13818">45</cx:pt>
          <cx:pt idx="13819">184</cx:pt>
          <cx:pt idx="13820">692</cx:pt>
          <cx:pt idx="13821">2830</cx:pt>
          <cx:pt idx="13822">1347</cx:pt>
          <cx:pt idx="13823">339</cx:pt>
          <cx:pt idx="13824">13655</cx:pt>
          <cx:pt idx="13825">4471</cx:pt>
          <cx:pt idx="13826">3170</cx:pt>
          <cx:pt idx="13827">404</cx:pt>
          <cx:pt idx="13828">402</cx:pt>
          <cx:pt idx="13829">1629</cx:pt>
          <cx:pt idx="13830">1204</cx:pt>
          <cx:pt idx="13831">598</cx:pt>
          <cx:pt idx="13832">234</cx:pt>
          <cx:pt idx="13833">4904</cx:pt>
          <cx:pt idx="13834">5126</cx:pt>
          <cx:pt idx="13835">319</cx:pt>
          <cx:pt idx="13836">372</cx:pt>
          <cx:pt idx="13837">3493</cx:pt>
          <cx:pt idx="13838">2179</cx:pt>
          <cx:pt idx="13839">1035</cx:pt>
          <cx:pt idx="13840">312</cx:pt>
          <cx:pt idx="13841">5250</cx:pt>
          <cx:pt idx="13842">45</cx:pt>
          <cx:pt idx="13843">4536</cx:pt>
          <cx:pt idx="13844">446</cx:pt>
          <cx:pt idx="13845">8376</cx:pt>
          <cx:pt idx="13846">33</cx:pt>
          <cx:pt idx="13847">115</cx:pt>
          <cx:pt idx="13848">1390</cx:pt>
          <cx:pt idx="13849">355</cx:pt>
          <cx:pt idx="13850">72</cx:pt>
          <cx:pt idx="13851">961</cx:pt>
          <cx:pt idx="13852">6598</cx:pt>
          <cx:pt idx="13853">184</cx:pt>
          <cx:pt idx="13854">4562</cx:pt>
          <cx:pt idx="13855">1524</cx:pt>
          <cx:pt idx="13856">52</cx:pt>
          <cx:pt idx="13857">3454</cx:pt>
          <cx:pt idx="13858">8255</cx:pt>
          <cx:pt idx="13859">8320</cx:pt>
          <cx:pt idx="13860">3213</cx:pt>
          <cx:pt idx="13861">93</cx:pt>
          <cx:pt idx="13862">2007</cx:pt>
          <cx:pt idx="13863">1266</cx:pt>
          <cx:pt idx="13864">4810</cx:pt>
          <cx:pt idx="13865">2762</cx:pt>
          <cx:pt idx="13866">996</cx:pt>
          <cx:pt idx="13867">843</cx:pt>
          <cx:pt idx="13868">244</cx:pt>
          <cx:pt idx="13869">471</cx:pt>
          <cx:pt idx="13870">917</cx:pt>
          <cx:pt idx="13871">236</cx:pt>
          <cx:pt idx="13872">181</cx:pt>
          <cx:pt idx="13873">862</cx:pt>
          <cx:pt idx="13874">283</cx:pt>
          <cx:pt idx="13875">986</cx:pt>
          <cx:pt idx="13876">318</cx:pt>
          <cx:pt idx="13877">566</cx:pt>
          <cx:pt idx="13878">72</cx:pt>
          <cx:pt idx="13879">312</cx:pt>
          <cx:pt idx="13880">144</cx:pt>
          <cx:pt idx="13881">11400</cx:pt>
          <cx:pt idx="13882">1081</cx:pt>
          <cx:pt idx="13883">220</cx:pt>
          <cx:pt idx="13884">4410</cx:pt>
          <cx:pt idx="13885">270</cx:pt>
          <cx:pt idx="13886">1531</cx:pt>
          <cx:pt idx="13887">118</cx:pt>
          <cx:pt idx="13888">90</cx:pt>
          <cx:pt idx="13889">1518</cx:pt>
          <cx:pt idx="13890">3459</cx:pt>
          <cx:pt idx="13891">1450</cx:pt>
          <cx:pt idx="13892">137</cx:pt>
          <cx:pt idx="13893">621</cx:pt>
          <cx:pt idx="13894">401</cx:pt>
          <cx:pt idx="13895">2258</cx:pt>
          <cx:pt idx="13896">1963</cx:pt>
          <cx:pt idx="13897">1326</cx:pt>
          <cx:pt idx="13898">236</cx:pt>
          <cx:pt idx="13899">13724</cx:pt>
          <cx:pt idx="13900">129</cx:pt>
          <cx:pt idx="13901">88</cx:pt>
          <cx:pt idx="13902">1359</cx:pt>
          <cx:pt idx="13903">1565</cx:pt>
          <cx:pt idx="13904">110</cx:pt>
          <cx:pt idx="13905">485</cx:pt>
          <cx:pt idx="13906">4238</cx:pt>
          <cx:pt idx="13907">204</cx:pt>
          <cx:pt idx="13908">111</cx:pt>
          <cx:pt idx="13909">507</cx:pt>
          <cx:pt idx="13910">136</cx:pt>
          <cx:pt idx="13911">990</cx:pt>
          <cx:pt idx="13912">1207</cx:pt>
          <cx:pt idx="13913">353</cx:pt>
          <cx:pt idx="13914">1648</cx:pt>
          <cx:pt idx="13915">2167</cx:pt>
          <cx:pt idx="13916">23</cx:pt>
          <cx:pt idx="13917">1854</cx:pt>
          <cx:pt idx="13918">4489</cx:pt>
          <cx:pt idx="13919">205</cx:pt>
          <cx:pt idx="13920">25725</cx:pt>
          <cx:pt idx="13921">142</cx:pt>
          <cx:pt idx="13922">2891</cx:pt>
          <cx:pt idx="13923">447</cx:pt>
          <cx:pt idx="13924">156</cx:pt>
          <cx:pt idx="13925">494</cx:pt>
          <cx:pt idx="13926">137</cx:pt>
          <cx:pt idx="13927">471</cx:pt>
          <cx:pt idx="13928">312</cx:pt>
          <cx:pt idx="13929">225</cx:pt>
          <cx:pt idx="13930">1195</cx:pt>
          <cx:pt idx="13931">589</cx:pt>
          <cx:pt idx="13932">85</cx:pt>
          <cx:pt idx="13933">11950</cx:pt>
          <cx:pt idx="13934">3157</cx:pt>
          <cx:pt idx="13935">947</cx:pt>
          <cx:pt idx="13936">400</cx:pt>
          <cx:pt idx="13937">2747</cx:pt>
          <cx:pt idx="13938">12583</cx:pt>
          <cx:pt idx="13939">878</cx:pt>
          <cx:pt idx="13940">1325</cx:pt>
          <cx:pt idx="13941">645</cx:pt>
          <cx:pt idx="13942">226</cx:pt>
          <cx:pt idx="13943">379</cx:pt>
          <cx:pt idx="13944">157</cx:pt>
          <cx:pt idx="13945">1689</cx:pt>
          <cx:pt idx="13946">76</cx:pt>
          <cx:pt idx="13947">1292</cx:pt>
          <cx:pt idx="13948">4520</cx:pt>
          <cx:pt idx="13949">2545</cx:pt>
          <cx:pt idx="13950">1351</cx:pt>
          <cx:pt idx="13951">390</cx:pt>
          <cx:pt idx="13952">128</cx:pt>
          <cx:pt idx="13953">365</cx:pt>
          <cx:pt idx="13954">959</cx:pt>
          <cx:pt idx="13955">91</cx:pt>
          <cx:pt idx="13956">3</cx:pt>
          <cx:pt idx="13957">606</cx:pt>
          <cx:pt idx="13958">6082</cx:pt>
          <cx:pt idx="13959">2506</cx:pt>
          <cx:pt idx="13960">1102</cx:pt>
          <cx:pt idx="13961">1265</cx:pt>
          <cx:pt idx="13962">304</cx:pt>
          <cx:pt idx="13963">643</cx:pt>
          <cx:pt idx="13964">358</cx:pt>
          <cx:pt idx="13965">363</cx:pt>
          <cx:pt idx="13966">499</cx:pt>
          <cx:pt idx="13967">398</cx:pt>
          <cx:pt idx="13968">1075</cx:pt>
          <cx:pt idx="13969">161</cx:pt>
          <cx:pt idx="13970">621</cx:pt>
          <cx:pt idx="13971">210</cx:pt>
          <cx:pt idx="13972">2219</cx:pt>
          <cx:pt idx="13973">168</cx:pt>
          <cx:pt idx="13974">1050</cx:pt>
          <cx:pt idx="13975">354</cx:pt>
          <cx:pt idx="13976">89</cx:pt>
          <cx:pt idx="13977">350</cx:pt>
          <cx:pt idx="13978">428</cx:pt>
          <cx:pt idx="13979">134</cx:pt>
          <cx:pt idx="13980">250</cx:pt>
          <cx:pt idx="13981">393</cx:pt>
          <cx:pt idx="13982">290</cx:pt>
          <cx:pt idx="13983">439</cx:pt>
          <cx:pt idx="13984">510</cx:pt>
          <cx:pt idx="13985">3551</cx:pt>
          <cx:pt idx="13986">2531</cx:pt>
          <cx:pt idx="13987">325</cx:pt>
          <cx:pt idx="13988">669</cx:pt>
          <cx:pt idx="13989">72</cx:pt>
          <cx:pt idx="13990">1075</cx:pt>
          <cx:pt idx="13991">160</cx:pt>
          <cx:pt idx="13992">49</cx:pt>
          <cx:pt idx="13993">942</cx:pt>
          <cx:pt idx="13994">7425</cx:pt>
          <cx:pt idx="13995">2812</cx:pt>
          <cx:pt idx="13996">506</cx:pt>
          <cx:pt idx="13997">628</cx:pt>
          <cx:pt idx="13998">1037</cx:pt>
          <cx:pt idx="13999">1423</cx:pt>
          <cx:pt idx="14000">2014</cx:pt>
          <cx:pt idx="14001">730</cx:pt>
          <cx:pt idx="14002">880</cx:pt>
          <cx:pt idx="14003">630</cx:pt>
          <cx:pt idx="14004">1405</cx:pt>
          <cx:pt idx="14005">3485</cx:pt>
          <cx:pt idx="14006">196</cx:pt>
          <cx:pt idx="14007">2364</cx:pt>
          <cx:pt idx="14008">24925</cx:pt>
          <cx:pt idx="14009">287</cx:pt>
          <cx:pt idx="14010">25201</cx:pt>
          <cx:pt idx="14011">42</cx:pt>
          <cx:pt idx="14012">11777</cx:pt>
          <cx:pt idx="14013">111</cx:pt>
          <cx:pt idx="14014">116</cx:pt>
          <cx:pt idx="14015">441</cx:pt>
          <cx:pt idx="14016">651</cx:pt>
          <cx:pt idx="14017">423</cx:pt>
          <cx:pt idx="14018">1730</cx:pt>
          <cx:pt idx="14019">269</cx:pt>
          <cx:pt idx="14020">716</cx:pt>
          <cx:pt idx="14021">1124</cx:pt>
          <cx:pt idx="14022">143</cx:pt>
          <cx:pt idx="14023">9561</cx:pt>
          <cx:pt idx="14024">374</cx:pt>
          <cx:pt idx="14025">85</cx:pt>
          <cx:pt idx="14026">275</cx:pt>
          <cx:pt idx="14027">1741</cx:pt>
          <cx:pt idx="14028">437</cx:pt>
          <cx:pt idx="14029">4716</cx:pt>
          <cx:pt idx="14030">1545</cx:pt>
          <cx:pt idx="14031">13613</cx:pt>
          <cx:pt idx="14032">2327</cx:pt>
          <cx:pt idx="14033">7225</cx:pt>
          <cx:pt idx="14034">507</cx:pt>
          <cx:pt idx="14035">3621</cx:pt>
          <cx:pt idx="14036">1977</cx:pt>
          <cx:pt idx="14037">2532</cx:pt>
          <cx:pt idx="14038">4182</cx:pt>
          <cx:pt idx="14039">610</cx:pt>
          <cx:pt idx="14040">5564</cx:pt>
          <cx:pt idx="14041">203</cx:pt>
          <cx:pt idx="14042">130</cx:pt>
          <cx:pt idx="14043">2340</cx:pt>
          <cx:pt idx="14044">650</cx:pt>
          <cx:pt idx="14045">953</cx:pt>
          <cx:pt idx="14046">225</cx:pt>
          <cx:pt idx="14047">75</cx:pt>
          <cx:pt idx="14048">671</cx:pt>
          <cx:pt idx="14049">197</cx:pt>
          <cx:pt idx="14050">1399</cx:pt>
          <cx:pt idx="14051">5417</cx:pt>
          <cx:pt idx="14052">4230</cx:pt>
          <cx:pt idx="14053">14978</cx:pt>
          <cx:pt idx="14054">18114</cx:pt>
          <cx:pt idx="14055">2242</cx:pt>
          <cx:pt idx="14056">5129</cx:pt>
          <cx:pt idx="14057">5561</cx:pt>
          <cx:pt idx="14058">4794</cx:pt>
          <cx:pt idx="14059">4322</cx:pt>
          <cx:pt idx="14060">5905</cx:pt>
          <cx:pt idx="14061">5370</cx:pt>
          <cx:pt idx="14062">2696</cx:pt>
          <cx:pt idx="14063">263</cx:pt>
          <cx:pt idx="14064">655</cx:pt>
          <cx:pt idx="14065">488</cx:pt>
          <cx:pt idx="14066">438</cx:pt>
          <cx:pt idx="14067">1824</cx:pt>
          <cx:pt idx="14068">173</cx:pt>
          <cx:pt idx="14069">4163</cx:pt>
          <cx:pt idx="14070">4323</cx:pt>
          <cx:pt idx="14071">242</cx:pt>
          <cx:pt idx="14072">1492</cx:pt>
          <cx:pt idx="14073">14229</cx:pt>
          <cx:pt idx="14074">2808</cx:pt>
          <cx:pt idx="14075">4112</cx:pt>
          <cx:pt idx="14076">1530</cx:pt>
          <cx:pt idx="14077">9909</cx:pt>
          <cx:pt idx="14078">5693</cx:pt>
          <cx:pt idx="14079">960</cx:pt>
          <cx:pt idx="14080">1040</cx:pt>
          <cx:pt idx="14081">3773</cx:pt>
          <cx:pt idx="14082">448</cx:pt>
          <cx:pt idx="14083">9293</cx:pt>
          <cx:pt idx="14084">4207</cx:pt>
          <cx:pt idx="14085">116</cx:pt>
          <cx:pt idx="14086">25842</cx:pt>
          <cx:pt idx="14087">1508</cx:pt>
          <cx:pt idx="14088">474</cx:pt>
          <cx:pt idx="14089">745</cx:pt>
          <cx:pt idx="14090">200</cx:pt>
          <cx:pt idx="14091">763</cx:pt>
          <cx:pt idx="14092">631</cx:pt>
          <cx:pt idx="14093">18355</cx:pt>
          <cx:pt idx="14094">3282</cx:pt>
          <cx:pt idx="14095">1419</cx:pt>
          <cx:pt idx="14096">542</cx:pt>
          <cx:pt idx="14097">782</cx:pt>
          <cx:pt idx="14098">10078</cx:pt>
          <cx:pt idx="14099">20161</cx:pt>
          <cx:pt idx="14100">718</cx:pt>
          <cx:pt idx="14101">1283</cx:pt>
          <cx:pt idx="14102">3715</cx:pt>
          <cx:pt idx="14103">223</cx:pt>
          <cx:pt idx="14104">145</cx:pt>
          <cx:pt idx="14105">967</cx:pt>
          <cx:pt idx="14106">805</cx:pt>
          <cx:pt idx="14107">907</cx:pt>
          <cx:pt idx="14108">674</cx:pt>
          <cx:pt idx="14109">991</cx:pt>
          <cx:pt idx="14110">1062</cx:pt>
          <cx:pt idx="14111">691</cx:pt>
          <cx:pt idx="14112">1222</cx:pt>
          <cx:pt idx="14113">1204</cx:pt>
          <cx:pt idx="14114">883</cx:pt>
          <cx:pt idx="14115">965</cx:pt>
          <cx:pt idx="14116">1056</cx:pt>
          <cx:pt idx="14117">876</cx:pt>
          <cx:pt idx="14118">994</cx:pt>
          <cx:pt idx="14119">843</cx:pt>
          <cx:pt idx="14120">863</cx:pt>
          <cx:pt idx="14121">778</cx:pt>
          <cx:pt idx="14122">734</cx:pt>
          <cx:pt idx="14123">874</cx:pt>
          <cx:pt idx="14124">907</cx:pt>
          <cx:pt idx="14125">1010</cx:pt>
          <cx:pt idx="14126">917</cx:pt>
          <cx:pt idx="14127">1199</cx:pt>
          <cx:pt idx="14128">979</cx:pt>
          <cx:pt idx="14129">980</cx:pt>
          <cx:pt idx="14130">817</cx:pt>
          <cx:pt idx="14131">845</cx:pt>
          <cx:pt idx="14132">1394</cx:pt>
          <cx:pt idx="14133">1161</cx:pt>
          <cx:pt idx="14134">879</cx:pt>
          <cx:pt idx="14135">936</cx:pt>
          <cx:pt idx="14136">1067</cx:pt>
          <cx:pt idx="14137">809</cx:pt>
          <cx:pt idx="14138">1135</cx:pt>
          <cx:pt idx="14139">1062</cx:pt>
          <cx:pt idx="14140">1180</cx:pt>
          <cx:pt idx="14141">742</cx:pt>
          <cx:pt idx="14142">1064</cx:pt>
          <cx:pt idx="14143">992</cx:pt>
          <cx:pt idx="14144">1011</cx:pt>
          <cx:pt idx="14145">789</cx:pt>
          <cx:pt idx="14146">828</cx:pt>
          <cx:pt idx="14147">1089</cx:pt>
          <cx:pt idx="14148">813</cx:pt>
          <cx:pt idx="14149">961</cx:pt>
          <cx:pt idx="14150">256</cx:pt>
          <cx:pt idx="14151">1147</cx:pt>
          <cx:pt idx="14152">909</cx:pt>
          <cx:pt idx="14153">961</cx:pt>
          <cx:pt idx="14154">1155</cx:pt>
          <cx:pt idx="14155">986</cx:pt>
          <cx:pt idx="14156">937</cx:pt>
          <cx:pt idx="14157">915</cx:pt>
          <cx:pt idx="14158">842</cx:pt>
          <cx:pt idx="14159">934</cx:pt>
          <cx:pt idx="14160">882</cx:pt>
          <cx:pt idx="14161">683</cx:pt>
          <cx:pt idx="14162">960</cx:pt>
          <cx:pt idx="14163">1004</cx:pt>
          <cx:pt idx="14164">1020</cx:pt>
          <cx:pt idx="14165">828</cx:pt>
          <cx:pt idx="14166">238</cx:pt>
          <cx:pt idx="14167">828</cx:pt>
          <cx:pt idx="14168">966</cx:pt>
          <cx:pt idx="14169">919</cx:pt>
          <cx:pt idx="14170">1222</cx:pt>
          <cx:pt idx="14171">1196</cx:pt>
          <cx:pt idx="14172">1122</cx:pt>
          <cx:pt idx="14173">900</cx:pt>
          <cx:pt idx="14174">997</cx:pt>
          <cx:pt idx="14175">1130</cx:pt>
          <cx:pt idx="14176">875</cx:pt>
          <cx:pt idx="14177">903</cx:pt>
          <cx:pt idx="14178">749</cx:pt>
          <cx:pt idx="14179">788</cx:pt>
          <cx:pt idx="14180">820</cx:pt>
          <cx:pt idx="14181">1009</cx:pt>
          <cx:pt idx="14182">1194</cx:pt>
          <cx:pt idx="14183">808</cx:pt>
          <cx:pt idx="14184">242</cx:pt>
          <cx:pt idx="14185">294</cx:pt>
          <cx:pt idx="14186">7268</cx:pt>
          <cx:pt idx="14187">1318</cx:pt>
          <cx:pt idx="14188">1859</cx:pt>
          <cx:pt idx="14189">1966</cx:pt>
          <cx:pt idx="14190">1963</cx:pt>
          <cx:pt idx="14191">2164</cx:pt>
          <cx:pt idx="14192">2087</cx:pt>
          <cx:pt idx="14193">1738</cx:pt>
          <cx:pt idx="14194">1854</cx:pt>
          <cx:pt idx="14195">1610</cx:pt>
          <cx:pt idx="14196">1795</cx:pt>
          <cx:pt idx="14197">1729</cx:pt>
          <cx:pt idx="14198">1726</cx:pt>
          <cx:pt idx="14199">1495</cx:pt>
          <cx:pt idx="14200">2038</cx:pt>
          <cx:pt idx="14201">1823</cx:pt>
          <cx:pt idx="14202">2045</cx:pt>
          <cx:pt idx="14203">2288</cx:pt>
          <cx:pt idx="14204">1710</cx:pt>
          <cx:pt idx="14205">1763</cx:pt>
          <cx:pt idx="14206">1719</cx:pt>
          <cx:pt idx="14207">2060</cx:pt>
          <cx:pt idx="14208">2569</cx:pt>
          <cx:pt idx="14209">1921</cx:pt>
          <cx:pt idx="14210">2347</cx:pt>
          <cx:pt idx="14211">2716</cx:pt>
          <cx:pt idx="14212">2655</cx:pt>
          <cx:pt idx="14213">2892</cx:pt>
          <cx:pt idx="14214">2802</cx:pt>
          <cx:pt idx="14215">2031</cx:pt>
          <cx:pt idx="14216">2010</cx:pt>
          <cx:pt idx="14217">2532</cx:pt>
          <cx:pt idx="14218">2751</cx:pt>
          <cx:pt idx="14219">2092</cx:pt>
          <cx:pt idx="14220">1899</cx:pt>
          <cx:pt idx="14221">1976</cx:pt>
          <cx:pt idx="14222">2418</cx:pt>
          <cx:pt idx="14223">2288</cx:pt>
          <cx:pt idx="14224">2043</cx:pt>
          <cx:pt idx="14225">2269</cx:pt>
          <cx:pt idx="14226">1838</cx:pt>
          <cx:pt idx="14227">1858</cx:pt>
          <cx:pt idx="14228">1975</cx:pt>
          <cx:pt idx="14229">2319</cx:pt>
          <cx:pt idx="14230">2083</cx:pt>
          <cx:pt idx="14231">2352</cx:pt>
          <cx:pt idx="14232">2255</cx:pt>
          <cx:pt idx="14233">2364</cx:pt>
          <cx:pt idx="14234">2206</cx:pt>
          <cx:pt idx="14235">2312</cx:pt>
          <cx:pt idx="14236">2097</cx:pt>
          <cx:pt idx="14237">2646</cx:pt>
          <cx:pt idx="14238">2378</cx:pt>
          <cx:pt idx="14239">2178</cx:pt>
          <cx:pt idx="14240">2140</cx:pt>
          <cx:pt idx="14241">2596</cx:pt>
          <cx:pt idx="14242">2195</cx:pt>
          <cx:pt idx="14243">2385</cx:pt>
          <cx:pt idx="14244">1883</cx:pt>
          <cx:pt idx="14245">2239</cx:pt>
          <cx:pt idx="14246">2420</cx:pt>
          <cx:pt idx="14247">1647</cx:pt>
          <cx:pt idx="14248">1944</cx:pt>
          <cx:pt idx="14249">2198</cx:pt>
          <cx:pt idx="14250">1839</cx:pt>
          <cx:pt idx="14251">2645</cx:pt>
          <cx:pt idx="14252">2363</cx:pt>
          <cx:pt idx="14253">2581</cx:pt>
          <cx:pt idx="14254">2043</cx:pt>
          <cx:pt idx="14255">2187</cx:pt>
          <cx:pt idx="14256">2298</cx:pt>
          <cx:pt idx="14257">2150</cx:pt>
          <cx:pt idx="14258">2549</cx:pt>
          <cx:pt idx="14259">3133</cx:pt>
          <cx:pt idx="14260">4092</cx:pt>
          <cx:pt idx="14261">3188</cx:pt>
          <cx:pt idx="14262">2297</cx:pt>
          <cx:pt idx="14263">3675</cx:pt>
          <cx:pt idx="14264">2136</cx:pt>
          <cx:pt idx="14265">2431</cx:pt>
          <cx:pt idx="14266">3469</cx:pt>
          <cx:pt idx="14267">2680</cx:pt>
          <cx:pt idx="14268">2225</cx:pt>
          <cx:pt idx="14269">2106</cx:pt>
          <cx:pt idx="14270">2575</cx:pt>
          <cx:pt idx="14271">2082</cx:pt>
          <cx:pt idx="14272">1981</cx:pt>
          <cx:pt idx="14273">2572</cx:pt>
          <cx:pt idx="14274">2208</cx:pt>
          <cx:pt idx="14275">2700</cx:pt>
          <cx:pt idx="14276">2048</cx:pt>
          <cx:pt idx="14277">1977</cx:pt>
          <cx:pt idx="14278">2232</cx:pt>
          <cx:pt idx="14279">2143</cx:pt>
          <cx:pt idx="14280">2036</cx:pt>
          <cx:pt idx="14281">2326</cx:pt>
          <cx:pt idx="14282">1911</cx:pt>
          <cx:pt idx="14283">2162</cx:pt>
          <cx:pt idx="14284">1735</cx:pt>
          <cx:pt idx="14285">1839</cx:pt>
          <cx:pt idx="14286">2178</cx:pt>
          <cx:pt idx="14287">2584</cx:pt>
          <cx:pt idx="14288">1955</cx:pt>
          <cx:pt idx="14289">1874</cx:pt>
          <cx:pt idx="14290">2395</cx:pt>
          <cx:pt idx="14291">1973</cx:pt>
          <cx:pt idx="14292">1887</cx:pt>
          <cx:pt idx="14293">1859</cx:pt>
          <cx:pt idx="14294">1658</cx:pt>
          <cx:pt idx="14295">1878</cx:pt>
          <cx:pt idx="14296">2026</cx:pt>
          <cx:pt idx="14297">1529</cx:pt>
          <cx:pt idx="14298">1769</cx:pt>
          <cx:pt idx="14299">1793</cx:pt>
          <cx:pt idx="14300">2100</cx:pt>
          <cx:pt idx="14301">1976</cx:pt>
          <cx:pt idx="14302">1826</cx:pt>
          <cx:pt idx="14303">1888</cx:pt>
          <cx:pt idx="14304">1877</cx:pt>
          <cx:pt idx="14305">1754</cx:pt>
          <cx:pt idx="14306">1914</cx:pt>
          <cx:pt idx="14307">2374</cx:pt>
          <cx:pt idx="14308">1923</cx:pt>
          <cx:pt idx="14309">1884</cx:pt>
          <cx:pt idx="14310">2185</cx:pt>
          <cx:pt idx="14311">2221</cx:pt>
          <cx:pt idx="14312">2985</cx:pt>
          <cx:pt idx="14313">2625</cx:pt>
          <cx:pt idx="14314">3107</cx:pt>
          <cx:pt idx="14315">2963</cx:pt>
          <cx:pt idx="14316">2122</cx:pt>
          <cx:pt idx="14317">1914</cx:pt>
          <cx:pt idx="14318">2145</cx:pt>
          <cx:pt idx="14319">2491</cx:pt>
          <cx:pt idx="14320">2692</cx:pt>
          <cx:pt idx="14321">2464</cx:pt>
          <cx:pt idx="14322">419</cx:pt>
          <cx:pt idx="14323">1216</cx:pt>
          <cx:pt idx="14324">6027</cx:pt>
          <cx:pt idx="14325">268</cx:pt>
          <cx:pt idx="14326">5174</cx:pt>
          <cx:pt idx="14327">588</cx:pt>
          <cx:pt idx="14328">1772</cx:pt>
          <cx:pt idx="14329">709</cx:pt>
          <cx:pt idx="14330">5401</cx:pt>
          <cx:pt idx="14331">1890</cx:pt>
          <cx:pt idx="14332">6925</cx:pt>
          <cx:pt idx="14333">2267</cx:pt>
          <cx:pt idx="14334">2093</cx:pt>
          <cx:pt idx="14335">736</cx:pt>
          <cx:pt idx="14336">399</cx:pt>
          <cx:pt idx="14337">933</cx:pt>
          <cx:pt idx="14338">2712</cx:pt>
          <cx:pt idx="14339">1124</cx:pt>
          <cx:pt idx="14340">3401</cx:pt>
          <cx:pt idx="14341">5356</cx:pt>
          <cx:pt idx="14342">1803</cx:pt>
          <cx:pt idx="14343">3354</cx:pt>
          <cx:pt idx="14344">623</cx:pt>
          <cx:pt idx="14345">147</cx:pt>
          <cx:pt idx="14346">3671</cx:pt>
          <cx:pt idx="14347">856</cx:pt>
          <cx:pt idx="14348">2982</cx:pt>
          <cx:pt idx="14349">7498</cx:pt>
          <cx:pt idx="14350">300</cx:pt>
          <cx:pt idx="14351">1387</cx:pt>
          <cx:pt idx="14352">2750</cx:pt>
          <cx:pt idx="14353">2961</cx:pt>
          <cx:pt idx="14354">1335</cx:pt>
          <cx:pt idx="14355">6001</cx:pt>
          <cx:pt idx="14356">1739</cx:pt>
          <cx:pt idx="14357">152</cx:pt>
          <cx:pt idx="14358">213</cx:pt>
          <cx:pt idx="14359">337</cx:pt>
          <cx:pt idx="14360">792</cx:pt>
          <cx:pt idx="14361">4004</cx:pt>
          <cx:pt idx="14362">175</cx:pt>
          <cx:pt idx="14363">32</cx:pt>
          <cx:pt idx="14364">603</cx:pt>
          <cx:pt idx="14365">1112</cx:pt>
          <cx:pt idx="14366">110</cx:pt>
          <cx:pt idx="14367">137</cx:pt>
          <cx:pt idx="14368">75</cx:pt>
          <cx:pt idx="14369">39</cx:pt>
          <cx:pt idx="14370">1582</cx:pt>
          <cx:pt idx="14371">236</cx:pt>
          <cx:pt idx="14372">550</cx:pt>
          <cx:pt idx="14373">67</cx:pt>
          <cx:pt idx="14374">231</cx:pt>
          <cx:pt idx="14375">1250</cx:pt>
          <cx:pt idx="14376">1214</cx:pt>
          <cx:pt idx="14377">350</cx:pt>
          <cx:pt idx="14378">34</cx:pt>
          <cx:pt idx="14379">181</cx:pt>
          <cx:pt idx="14380">625</cx:pt>
          <cx:pt idx="14381">382</cx:pt>
          <cx:pt idx="14382">119</cx:pt>
          <cx:pt idx="14383">1141</cx:pt>
          <cx:pt idx="14384">840</cx:pt>
          <cx:pt idx="14385">2240</cx:pt>
          <cx:pt idx="14386">6382</cx:pt>
          <cx:pt idx="14387">38</cx:pt>
          <cx:pt idx="14388">1082</cx:pt>
          <cx:pt idx="14389">1619</cx:pt>
          <cx:pt idx="14390">24283</cx:pt>
          <cx:pt idx="14391">4063</cx:pt>
          <cx:pt idx="14392">883</cx:pt>
          <cx:pt idx="14393">11835</cx:pt>
          <cx:pt idx="14394">702</cx:pt>
          <cx:pt idx="14395">224</cx:pt>
          <cx:pt idx="14396">288</cx:pt>
          <cx:pt idx="14397">30</cx:pt>
          <cx:pt idx="14398">208</cx:pt>
          <cx:pt idx="14399">1363</cx:pt>
          <cx:pt idx="14400">126</cx:pt>
          <cx:pt idx="14401">1682</cx:pt>
          <cx:pt idx="14402">1232</cx:pt>
          <cx:pt idx="14403">748</cx:pt>
          <cx:pt idx="14404">921</cx:pt>
          <cx:pt idx="14405">305</cx:pt>
          <cx:pt idx="14406">2205</cx:pt>
          <cx:pt idx="14407">267</cx:pt>
          <cx:pt idx="14408">122</cx:pt>
          <cx:pt idx="14409">281</cx:pt>
          <cx:pt idx="14410">229</cx:pt>
          <cx:pt idx="14411">250</cx:pt>
          <cx:pt idx="14412">100</cx:pt>
          <cx:pt idx="14413">22</cx:pt>
          <cx:pt idx="14414">211</cx:pt>
          <cx:pt idx="14415">1759</cx:pt>
          <cx:pt idx="14416">5494</cx:pt>
          <cx:pt idx="14417">401</cx:pt>
          <cx:pt idx="14418">373</cx:pt>
          <cx:pt idx="14419">1824</cx:pt>
          <cx:pt idx="14420">9381</cx:pt>
          <cx:pt idx="14421">1162</cx:pt>
          <cx:pt idx="14422">1085</cx:pt>
          <cx:pt idx="14423">1614</cx:pt>
          <cx:pt idx="14424">301</cx:pt>
          <cx:pt idx="14425">31</cx:pt>
          <cx:pt idx="14426">143</cx:pt>
          <cx:pt idx="14427">1402</cx:pt>
          <cx:pt idx="14428">10</cx:pt>
          <cx:pt idx="14429">1677</cx:pt>
          <cx:pt idx="14430">1104</cx:pt>
          <cx:pt idx="14431">938</cx:pt>
          <cx:pt idx="14432">2020</cx:pt>
          <cx:pt idx="14433">5049</cx:pt>
          <cx:pt idx="14434">1362</cx:pt>
          <cx:pt idx="14435">160</cx:pt>
          <cx:pt idx="14436">205</cx:pt>
          <cx:pt idx="14437">531</cx:pt>
          <cx:pt idx="14438">96</cx:pt>
          <cx:pt idx="14439">758</cx:pt>
          <cx:pt idx="14440">1504</cx:pt>
          <cx:pt idx="14441">3258</cx:pt>
          <cx:pt idx="14442">40</cx:pt>
          <cx:pt idx="14443">722</cx:pt>
          <cx:pt idx="14444">10073</cx:pt>
          <cx:pt idx="14445">9963</cx:pt>
          <cx:pt idx="14446">1103</cx:pt>
          <cx:pt idx="14447">2856</cx:pt>
          <cx:pt idx="14448">356</cx:pt>
          <cx:pt idx="14449">2513</cx:pt>
          <cx:pt idx="14450">4324</cx:pt>
          <cx:pt idx="14451">896</cx:pt>
          <cx:pt idx="14452">227</cx:pt>
          <cx:pt idx="14453">459</cx:pt>
          <cx:pt idx="14454">751</cx:pt>
          <cx:pt idx="14455">27</cx:pt>
          <cx:pt idx="14456">574</cx:pt>
          <cx:pt idx="14457">272</cx:pt>
          <cx:pt idx="14458">207</cx:pt>
          <cx:pt idx="14459">469</cx:pt>
          <cx:pt idx="14460">352</cx:pt>
          <cx:pt idx="14461">924</cx:pt>
          <cx:pt idx="14462">138</cx:pt>
          <cx:pt idx="14463">110</cx:pt>
          <cx:pt idx="14464">141</cx:pt>
          <cx:pt idx="14465">2406</cx:pt>
          <cx:pt idx="14466">207</cx:pt>
          <cx:pt idx="14467">1134</cx:pt>
          <cx:pt idx="14468">3917</cx:pt>
          <cx:pt idx="14469">967</cx:pt>
          <cx:pt idx="14470">6111</cx:pt>
          <cx:pt idx="14471">829</cx:pt>
          <cx:pt idx="14472">892</cx:pt>
          <cx:pt idx="14473">2185</cx:pt>
          <cx:pt idx="14474">1123</cx:pt>
          <cx:pt idx="14475">2351</cx:pt>
          <cx:pt idx="14476">1266</cx:pt>
          <cx:pt idx="14477">2913</cx:pt>
          <cx:pt idx="14478">693</cx:pt>
          <cx:pt idx="14479">749</cx:pt>
          <cx:pt idx="14480">3884</cx:pt>
          <cx:pt idx="14481">1052</cx:pt>
          <cx:pt idx="14482">322</cx:pt>
          <cx:pt idx="14483">408</cx:pt>
          <cx:pt idx="14484">547</cx:pt>
          <cx:pt idx="14485">76</cx:pt>
          <cx:pt idx="14486">363</cx:pt>
          <cx:pt idx="14487">772</cx:pt>
          <cx:pt idx="14488">350</cx:pt>
          <cx:pt idx="14489">2483</cx:pt>
          <cx:pt idx="14490">135</cx:pt>
          <cx:pt idx="14491">20781</cx:pt>
          <cx:pt idx="14492">1238</cx:pt>
          <cx:pt idx="14493">119</cx:pt>
          <cx:pt idx="14494">96</cx:pt>
          <cx:pt idx="14495">392</cx:pt>
          <cx:pt idx="14496">433</cx:pt>
          <cx:pt idx="14497">421</cx:pt>
          <cx:pt idx="14498">2261</cx:pt>
          <cx:pt idx="14499">699</cx:pt>
          <cx:pt idx="14500">178</cx:pt>
          <cx:pt idx="14501">6355</cx:pt>
          <cx:pt idx="14502">311</cx:pt>
          <cx:pt idx="14503">676</cx:pt>
          <cx:pt idx="14504">1087</cx:pt>
          <cx:pt idx="14505">1035</cx:pt>
          <cx:pt idx="14506">1912</cx:pt>
          <cx:pt idx="14507">462</cx:pt>
          <cx:pt idx="14508">2619</cx:pt>
          <cx:pt idx="14509">660</cx:pt>
          <cx:pt idx="14510">1181</cx:pt>
          <cx:pt idx="14511">881</cx:pt>
          <cx:pt idx="14512">7303</cx:pt>
          <cx:pt idx="14513">715</cx:pt>
          <cx:pt idx="14514">251</cx:pt>
          <cx:pt idx="14515">2283</cx:pt>
          <cx:pt idx="14516">403</cx:pt>
          <cx:pt idx="14517">1417</cx:pt>
          <cx:pt idx="14518">125</cx:pt>
          <cx:pt idx="14519">1007</cx:pt>
          <cx:pt idx="14520">210</cx:pt>
          <cx:pt idx="14521">394</cx:pt>
          <cx:pt idx="14522">504</cx:pt>
          <cx:pt idx="14523">1050</cx:pt>
          <cx:pt idx="14524">175</cx:pt>
          <cx:pt idx="14525">736</cx:pt>
          <cx:pt idx="14526">152</cx:pt>
          <cx:pt idx="14527">2641</cx:pt>
          <cx:pt idx="14528">278</cx:pt>
          <cx:pt idx="14529">2593</cx:pt>
          <cx:pt idx="14530">2690</cx:pt>
          <cx:pt idx="14531">1204</cx:pt>
          <cx:pt idx="14532">17</cx:pt>
          <cx:pt idx="14533">1533</cx:pt>
          <cx:pt idx="14534">3117</cx:pt>
          <cx:pt idx="14535">1049</cx:pt>
          <cx:pt idx="14536">2598</cx:pt>
          <cx:pt idx="14537">4448</cx:pt>
          <cx:pt idx="14538">2853</cx:pt>
          <cx:pt idx="14539">2049</cx:pt>
          <cx:pt idx="14540">54</cx:pt>
          <cx:pt idx="14541">1863</cx:pt>
          <cx:pt idx="14542">786</cx:pt>
          <cx:pt idx="14543">902</cx:pt>
          <cx:pt idx="14544">633</cx:pt>
          <cx:pt idx="14545">8637</cx:pt>
          <cx:pt idx="14546">3901</cx:pt>
          <cx:pt idx="14547">1622</cx:pt>
          <cx:pt idx="14548">2101</cx:pt>
          <cx:pt idx="14549">127</cx:pt>
          <cx:pt idx="14550">86</cx:pt>
          <cx:pt idx="14551">886</cx:pt>
          <cx:pt idx="14552">978</cx:pt>
          <cx:pt idx="14553">1522</cx:pt>
          <cx:pt idx="14554">6520</cx:pt>
          <cx:pt idx="14555">457</cx:pt>
          <cx:pt idx="14556">676</cx:pt>
          <cx:pt idx="14557">5033</cx:pt>
          <cx:pt idx="14558">1342</cx:pt>
          <cx:pt idx="14559">819</cx:pt>
          <cx:pt idx="14560">578</cx:pt>
          <cx:pt idx="14561">658</cx:pt>
          <cx:pt idx="14562">773</cx:pt>
          <cx:pt idx="14563">39</cx:pt>
          <cx:pt idx="14564">104</cx:pt>
          <cx:pt idx="14565">560</cx:pt>
          <cx:pt idx="14566">715</cx:pt>
          <cx:pt idx="14567">1146</cx:pt>
          <cx:pt idx="14568">1560</cx:pt>
          <cx:pt idx="14569">321</cx:pt>
          <cx:pt idx="14570">1644</cx:pt>
          <cx:pt idx="14571">194</cx:pt>
          <cx:pt idx="14572">482</cx:pt>
          <cx:pt idx="14573">1769</cx:pt>
          <cx:pt idx="14574">952</cx:pt>
          <cx:pt idx="14575">687</cx:pt>
          <cx:pt idx="14576">8188</cx:pt>
          <cx:pt idx="14577">3025</cx:pt>
          <cx:pt idx="14578">814</cx:pt>
          <cx:pt idx="14579">204</cx:pt>
          <cx:pt idx="14580">970</cx:pt>
          <cx:pt idx="14581">1201</cx:pt>
          <cx:pt idx="14582">367</cx:pt>
          <cx:pt idx="14583">906</cx:pt>
          <cx:pt idx="14584">816</cx:pt>
          <cx:pt idx="14585">740</cx:pt>
          <cx:pt idx="14586">822</cx:pt>
          <cx:pt idx="14587">648</cx:pt>
          <cx:pt idx="14588">40</cx:pt>
          <cx:pt idx="14589">90</cx:pt>
          <cx:pt idx="14590">51</cx:pt>
          <cx:pt idx="14591">28</cx:pt>
          <cx:pt idx="14592">1333</cx:pt>
          <cx:pt idx="14593">335</cx:pt>
          <cx:pt idx="14594">1923</cx:pt>
          <cx:pt idx="14595">289</cx:pt>
          <cx:pt idx="14596">262</cx:pt>
          <cx:pt idx="14597">1990</cx:pt>
          <cx:pt idx="14598">682</cx:pt>
          <cx:pt idx="14599">1184</cx:pt>
          <cx:pt idx="14600">1854</cx:pt>
          <cx:pt idx="14601">866</cx:pt>
          <cx:pt idx="14602">378</cx:pt>
          <cx:pt idx="14603">87</cx:pt>
          <cx:pt idx="14604">1322</cx:pt>
          <cx:pt idx="14605">246</cx:pt>
          <cx:pt idx="14606">346</cx:pt>
          <cx:pt idx="14607">552</cx:pt>
          <cx:pt idx="14608">1100</cx:pt>
          <cx:pt idx="14609">742</cx:pt>
          <cx:pt idx="14610">25</cx:pt>
          <cx:pt idx="14611">885</cx:pt>
          <cx:pt idx="14612">332</cx:pt>
          <cx:pt idx="14613">1495</cx:pt>
          <cx:pt idx="14614">377</cx:pt>
          <cx:pt idx="14615">2405</cx:pt>
          <cx:pt idx="14616">837</cx:pt>
          <cx:pt idx="14617">764</cx:pt>
          <cx:pt idx="14618">264</cx:pt>
          <cx:pt idx="14619">3293</cx:pt>
          <cx:pt idx="14620">119</cx:pt>
          <cx:pt idx="14621">155</cx:pt>
          <cx:pt idx="14622">161</cx:pt>
          <cx:pt idx="14623">855</cx:pt>
          <cx:pt idx="14624">853</cx:pt>
          <cx:pt idx="14625">2267</cx:pt>
          <cx:pt idx="14626">783</cx:pt>
          <cx:pt idx="14627">152</cx:pt>
          <cx:pt idx="14628">313</cx:pt>
          <cx:pt idx="14629">3973</cx:pt>
          <cx:pt idx="14630">1948</cx:pt>
          <cx:pt idx="14631">1067</cx:pt>
          <cx:pt idx="14632">4847</cx:pt>
          <cx:pt idx="14633">517</cx:pt>
          <cx:pt idx="14634">5817</cx:pt>
          <cx:pt idx="14635">650</cx:pt>
          <cx:pt idx="14636">1128</cx:pt>
          <cx:pt idx="14637">1310</cx:pt>
          <cx:pt idx="14638">3945</cx:pt>
          <cx:pt idx="14639">327</cx:pt>
          <cx:pt idx="14640">546</cx:pt>
          <cx:pt idx="14641">368</cx:pt>
          <cx:pt idx="14642">2469</cx:pt>
          <cx:pt idx="14643">1507</cx:pt>
          <cx:pt idx="14644">1625</cx:pt>
          <cx:pt idx="14645">606</cx:pt>
          <cx:pt idx="14646">1859</cx:pt>
          <cx:pt idx="14647">308</cx:pt>
          <cx:pt idx="14648">10768</cx:pt>
          <cx:pt idx="14649">5135</cx:pt>
          <cx:pt idx="14650">547</cx:pt>
          <cx:pt idx="14651">1176</cx:pt>
          <cx:pt idx="14652">1038</cx:pt>
          <cx:pt idx="14653">81</cx:pt>
          <cx:pt idx="14654">5060</cx:pt>
          <cx:pt idx="14655">251</cx:pt>
          <cx:pt idx="14656">990</cx:pt>
          <cx:pt idx="14657">888</cx:pt>
          <cx:pt idx="14658">869</cx:pt>
          <cx:pt idx="14659">1046</cx:pt>
          <cx:pt idx="14660">1989</cx:pt>
          <cx:pt idx="14661">292</cx:pt>
          <cx:pt idx="14662">200</cx:pt>
          <cx:pt idx="14663">151</cx:pt>
          <cx:pt idx="14664">1760</cx:pt>
          <cx:pt idx="14665">369</cx:pt>
          <cx:pt idx="14666">4448</cx:pt>
          <cx:pt idx="14667">253</cx:pt>
          <cx:pt idx="14668">942</cx:pt>
          <cx:pt idx="14669">1623</cx:pt>
          <cx:pt idx="14670">3626</cx:pt>
          <cx:pt idx="14671">96</cx:pt>
          <cx:pt idx="14672">1999</cx:pt>
          <cx:pt idx="14673">1200</cx:pt>
          <cx:pt idx="14674">1851</cx:pt>
          <cx:pt idx="14675">2751</cx:pt>
          <cx:pt idx="14676">592</cx:pt>
          <cx:pt idx="14677">290</cx:pt>
          <cx:pt idx="14678">481</cx:pt>
          <cx:pt idx="14679">10</cx:pt>
          <cx:pt idx="14680">2514</cx:pt>
          <cx:pt idx="14681">1428</cx:pt>
          <cx:pt idx="14682">1637</cx:pt>
          <cx:pt idx="14683">3818</cx:pt>
          <cx:pt idx="14684">790</cx:pt>
          <cx:pt idx="14685">2514</cx:pt>
          <cx:pt idx="14686">1523</cx:pt>
          <cx:pt idx="14687">34</cx:pt>
          <cx:pt idx="14688">1375</cx:pt>
          <cx:pt idx="14689">718</cx:pt>
          <cx:pt idx="14690">691</cx:pt>
          <cx:pt idx="14691">31711</cx:pt>
          <cx:pt idx="14692">634</cx:pt>
          <cx:pt idx="14693">280</cx:pt>
          <cx:pt idx="14694">90</cx:pt>
          <cx:pt idx="14695">828</cx:pt>
          <cx:pt idx="14696">1216</cx:pt>
          <cx:pt idx="14697">1412</cx:pt>
          <cx:pt idx="14698">1166</cx:pt>
          <cx:pt idx="14699">336</cx:pt>
          <cx:pt idx="14700">3632</cx:pt>
          <cx:pt idx="14701">249</cx:pt>
          <cx:pt idx="14702">373</cx:pt>
          <cx:pt idx="14703">653</cx:pt>
          <cx:pt idx="14704">5800</cx:pt>
          <cx:pt idx="14705">496</cx:pt>
          <cx:pt idx="14706">7215</cx:pt>
          <cx:pt idx="14707">408</cx:pt>
          <cx:pt idx="14708">249</cx:pt>
          <cx:pt idx="14709">2234</cx:pt>
          <cx:pt idx="14710">2988</cx:pt>
          <cx:pt idx="14711">705</cx:pt>
          <cx:pt idx="14712">34</cx:pt>
          <cx:pt idx="14713">142</cx:pt>
          <cx:pt idx="14714">264</cx:pt>
          <cx:pt idx="14715">123</cx:pt>
          <cx:pt idx="14716">1074</cx:pt>
          <cx:pt idx="14717">86</cx:pt>
          <cx:pt idx="14718">1862</cx:pt>
          <cx:pt idx="14719">261</cx:pt>
          <cx:pt idx="14720">742</cx:pt>
          <cx:pt idx="14721">558</cx:pt>
          <cx:pt idx="14722">4386</cx:pt>
          <cx:pt idx="14723">1424</cx:pt>
          <cx:pt idx="14724">15949</cx:pt>
          <cx:pt idx="14725">955</cx:pt>
          <cx:pt idx="14726">1412</cx:pt>
          <cx:pt idx="14727">1847</cx:pt>
          <cx:pt idx="14728">1447</cx:pt>
          <cx:pt idx="14729">609</cx:pt>
          <cx:pt idx="14730">164</cx:pt>
          <cx:pt idx="14731">357</cx:pt>
          <cx:pt idx="14732">141</cx:pt>
          <cx:pt idx="14733">139</cx:pt>
          <cx:pt idx="14734">1115</cx:pt>
          <cx:pt idx="14735">1571</cx:pt>
          <cx:pt idx="14736">68</cx:pt>
          <cx:pt idx="14737">1059</cx:pt>
          <cx:pt idx="14738">1604</cx:pt>
          <cx:pt idx="14739">421</cx:pt>
          <cx:pt idx="14740">545</cx:pt>
          <cx:pt idx="14741">699</cx:pt>
          <cx:pt idx="14742">684</cx:pt>
          <cx:pt idx="14743">1372</cx:pt>
          <cx:pt idx="14744">2572</cx:pt>
          <cx:pt idx="14745">250</cx:pt>
          <cx:pt idx="14746">2087</cx:pt>
          <cx:pt idx="14747">123</cx:pt>
          <cx:pt idx="14748">2721</cx:pt>
          <cx:pt idx="14749">1032</cx:pt>
          <cx:pt idx="14750">11500</cx:pt>
          <cx:pt idx="14751">2592</cx:pt>
          <cx:pt idx="14752">2331</cx:pt>
          <cx:pt idx="14753">3753</cx:pt>
          <cx:pt idx="14754">259</cx:pt>
          <cx:pt idx="14755">2642</cx:pt>
          <cx:pt idx="14756">1059</cx:pt>
          <cx:pt idx="14757">5300</cx:pt>
          <cx:pt idx="14758">2373</cx:pt>
          <cx:pt idx="14759">2491</cx:pt>
          <cx:pt idx="14760">228</cx:pt>
          <cx:pt idx="14761">673</cx:pt>
          <cx:pt idx="14762">25</cx:pt>
          <cx:pt idx="14763">378</cx:pt>
          <cx:pt idx="14764">493</cx:pt>
          <cx:pt idx="14765">772</cx:pt>
          <cx:pt idx="14766">1959</cx:pt>
          <cx:pt idx="14767">3016</cx:pt>
          <cx:pt idx="14768">533</cx:pt>
          <cx:pt idx="14769">995</cx:pt>
          <cx:pt idx="14770">898</cx:pt>
          <cx:pt idx="14771">347</cx:pt>
          <cx:pt idx="14772">1452</cx:pt>
          <cx:pt idx="14773">565</cx:pt>
          <cx:pt idx="14774">353</cx:pt>
          <cx:pt idx="14775">1759</cx:pt>
          <cx:pt idx="14776">35</cx:pt>
          <cx:pt idx="14777">154</cx:pt>
          <cx:pt idx="14778">244</cx:pt>
          <cx:pt idx="14779">38</cx:pt>
          <cx:pt idx="14780">393</cx:pt>
          <cx:pt idx="14781">1216</cx:pt>
          <cx:pt idx="14782">85</cx:pt>
          <cx:pt idx="14783">239</cx:pt>
          <cx:pt idx="14784">791</cx:pt>
          <cx:pt idx="14785">1913</cx:pt>
          <cx:pt idx="14786">2889</cx:pt>
          <cx:pt idx="14787">493</cx:pt>
          <cx:pt idx="14788">661</cx:pt>
          <cx:pt idx="14789">434</cx:pt>
          <cx:pt idx="14790">88</cx:pt>
          <cx:pt idx="14791">1675</cx:pt>
          <cx:pt idx="14792">603</cx:pt>
          <cx:pt idx="14793">405</cx:pt>
          <cx:pt idx="14794">231</cx:pt>
          <cx:pt idx="14795">1275</cx:pt>
          <cx:pt idx="14796">62</cx:pt>
          <cx:pt idx="14797">887</cx:pt>
          <cx:pt idx="14798">520</cx:pt>
          <cx:pt idx="14799">2595</cx:pt>
          <cx:pt idx="14800">46</cx:pt>
          <cx:pt idx="14801">80</cx:pt>
          <cx:pt idx="14802">744</cx:pt>
          <cx:pt idx="14803">100</cx:pt>
          <cx:pt idx="14804">2085</cx:pt>
          <cx:pt idx="14805">2978</cx:pt>
          <cx:pt idx="14806">2101</cx:pt>
          <cx:pt idx="14807">344</cx:pt>
          <cx:pt idx="14808">2423</cx:pt>
          <cx:pt idx="14809">398</cx:pt>
          <cx:pt idx="14810">90</cx:pt>
          <cx:pt idx="14811">137</cx:pt>
          <cx:pt idx="14812">9481</cx:pt>
          <cx:pt idx="14813">1321</cx:pt>
          <cx:pt idx="14814">125</cx:pt>
          <cx:pt idx="14815">1577</cx:pt>
          <cx:pt idx="14816">980</cx:pt>
          <cx:pt idx="14817">946</cx:pt>
          <cx:pt idx="14818">5961</cx:pt>
          <cx:pt idx="14819">1364</cx:pt>
          <cx:pt idx="14820">424</cx:pt>
          <cx:pt idx="14821">312</cx:pt>
          <cx:pt idx="14822">286</cx:pt>
          <cx:pt idx="14823">2649</cx:pt>
          <cx:pt idx="14824">101</cx:pt>
          <cx:pt idx="14825">1466</cx:pt>
          <cx:pt idx="14826">486</cx:pt>
          <cx:pt idx="14827">12048</cx:pt>
          <cx:pt idx="14828">59</cx:pt>
          <cx:pt idx="14829">1298</cx:pt>
          <cx:pt idx="14830">182</cx:pt>
          <cx:pt idx="14831">278</cx:pt>
          <cx:pt idx="14832">849</cx:pt>
          <cx:pt idx="14833">1111</cx:pt>
          <cx:pt idx="14834">679</cx:pt>
          <cx:pt idx="14835">1781</cx:pt>
          <cx:pt idx="14836">1132</cx:pt>
          <cx:pt idx="14837">3554</cx:pt>
          <cx:pt idx="14838">391</cx:pt>
          <cx:pt idx="14839">531</cx:pt>
          <cx:pt idx="14840">273</cx:pt>
          <cx:pt idx="14841">712</cx:pt>
          <cx:pt idx="14842">1087</cx:pt>
          <cx:pt idx="14843">1366</cx:pt>
          <cx:pt idx="14844">98</cx:pt>
          <cx:pt idx="14845">2993</cx:pt>
          <cx:pt idx="14846">987</cx:pt>
          <cx:pt idx="14847">208</cx:pt>
          <cx:pt idx="14848">27</cx:pt>
          <cx:pt idx="14849">2224</cx:pt>
          <cx:pt idx="14850">3301</cx:pt>
          <cx:pt idx="14851">202</cx:pt>
          <cx:pt idx="14852">2706</cx:pt>
          <cx:pt idx="14853">1954</cx:pt>
          <cx:pt idx="14854">125</cx:pt>
          <cx:pt idx="14855">486</cx:pt>
          <cx:pt idx="14856">972</cx:pt>
          <cx:pt idx="14857">3410</cx:pt>
          <cx:pt idx="14858">946</cx:pt>
          <cx:pt idx="14859">1148</cx:pt>
          <cx:pt idx="14860">558</cx:pt>
          <cx:pt idx="14861">2898</cx:pt>
          <cx:pt idx="14862">653</cx:pt>
          <cx:pt idx="14863">5432</cx:pt>
          <cx:pt idx="14864">244</cx:pt>
          <cx:pt idx="14865">676</cx:pt>
          <cx:pt idx="14866">6364</cx:pt>
          <cx:pt idx="14867">932</cx:pt>
          <cx:pt idx="14868">1899</cx:pt>
          <cx:pt idx="14869">77</cx:pt>
          <cx:pt idx="14870">403</cx:pt>
          <cx:pt idx="14871">1714</cx:pt>
          <cx:pt idx="14872">1657</cx:pt>
          <cx:pt idx="14873">346</cx:pt>
          <cx:pt idx="14874">945</cx:pt>
          <cx:pt idx="14875">2859</cx:pt>
          <cx:pt idx="14876">259</cx:pt>
          <cx:pt idx="14877">1413</cx:pt>
          <cx:pt idx="14878">520</cx:pt>
          <cx:pt idx="14879">3417</cx:pt>
          <cx:pt idx="14880">79</cx:pt>
          <cx:pt idx="14881">365</cx:pt>
          <cx:pt idx="14882">717</cx:pt>
          <cx:pt idx="14883">945</cx:pt>
          <cx:pt idx="14884">405</cx:pt>
          <cx:pt idx="14885">816</cx:pt>
          <cx:pt idx="14886">1119</cx:pt>
          <cx:pt idx="14887">411</cx:pt>
          <cx:pt idx="14888">265</cx:pt>
          <cx:pt idx="14889">727</cx:pt>
          <cx:pt idx="14890">46</cx:pt>
          <cx:pt idx="14891">782</cx:pt>
          <cx:pt idx="14892">1063</cx:pt>
          <cx:pt idx="14893">1445</cx:pt>
          <cx:pt idx="14894">651</cx:pt>
          <cx:pt idx="14895">115</cx:pt>
          <cx:pt idx="14896">3522</cx:pt>
          <cx:pt idx="14897">131</cx:pt>
          <cx:pt idx="14898">733</cx:pt>
          <cx:pt idx="14899">900</cx:pt>
          <cx:pt idx="14900">3090</cx:pt>
          <cx:pt idx="14901">706</cx:pt>
          <cx:pt idx="14902">4728</cx:pt>
          <cx:pt idx="14903">1534</cx:pt>
          <cx:pt idx="14904">4380</cx:pt>
          <cx:pt idx="14905">147</cx:pt>
          <cx:pt idx="14906">54</cx:pt>
          <cx:pt idx="14907">332</cx:pt>
          <cx:pt idx="14908">168</cx:pt>
          <cx:pt idx="14909">167</cx:pt>
          <cx:pt idx="14910">120</cx:pt>
          <cx:pt idx="14911">170</cx:pt>
          <cx:pt idx="14912">656</cx:pt>
          <cx:pt idx="14913">532</cx:pt>
          <cx:pt idx="14914">486</cx:pt>
          <cx:pt idx="14915">1390</cx:pt>
          <cx:pt idx="14916">2229</cx:pt>
          <cx:pt idx="14917">2049</cx:pt>
          <cx:pt idx="14918">1034</cx:pt>
          <cx:pt idx="14919">116</cx:pt>
          <cx:pt idx="14920">378</cx:pt>
          <cx:pt idx="14921">2552</cx:pt>
          <cx:pt idx="14922">1218</cx:pt>
          <cx:pt idx="14923">1621</cx:pt>
          <cx:pt idx="14924">1179</cx:pt>
          <cx:pt idx="14925">977</cx:pt>
          <cx:pt idx="14926">521</cx:pt>
          <cx:pt idx="14927">2104</cx:pt>
          <cx:pt idx="14928">120</cx:pt>
          <cx:pt idx="14929">1105</cx:pt>
          <cx:pt idx="14930">5474</cx:pt>
          <cx:pt idx="14931">2002</cx:pt>
          <cx:pt idx="14932">115</cx:pt>
          <cx:pt idx="14933">38</cx:pt>
          <cx:pt idx="14934">905</cx:pt>
          <cx:pt idx="14935">3051</cx:pt>
          <cx:pt idx="14936">319</cx:pt>
          <cx:pt idx="14937">2882</cx:pt>
          <cx:pt idx="14938">1746</cx:pt>
          <cx:pt idx="14939">2646</cx:pt>
          <cx:pt idx="14940">5807</cx:pt>
          <cx:pt idx="14941">1131</cx:pt>
          <cx:pt idx="14942">4594</cx:pt>
          <cx:pt idx="14943">1401</cx:pt>
          <cx:pt idx="14944">913</cx:pt>
          <cx:pt idx="14945">269</cx:pt>
          <cx:pt idx="14946">11288</cx:pt>
          <cx:pt idx="14947">1880</cx:pt>
          <cx:pt idx="14948">834</cx:pt>
          <cx:pt idx="14949">146</cx:pt>
          <cx:pt idx="14950">4865</cx:pt>
          <cx:pt idx="14951">2341</cx:pt>
          <cx:pt idx="14952">1023</cx:pt>
          <cx:pt idx="14953">770</cx:pt>
          <cx:pt idx="14954">2234</cx:pt>
          <cx:pt idx="14955">803</cx:pt>
          <cx:pt idx="14956">975</cx:pt>
          <cx:pt idx="14957">702</cx:pt>
          <cx:pt idx="14958">1804</cx:pt>
          <cx:pt idx="14959">1061</cx:pt>
          <cx:pt idx="14960">3346</cx:pt>
          <cx:pt idx="14961">247</cx:pt>
          <cx:pt idx="14962">89</cx:pt>
          <cx:pt idx="14963">707</cx:pt>
          <cx:pt idx="14964">267</cx:pt>
          <cx:pt idx="14965">510</cx:pt>
          <cx:pt idx="14966">894</cx:pt>
          <cx:pt idx="14967">209</cx:pt>
          <cx:pt idx="14968">162</cx:pt>
          <cx:pt idx="14969">755</cx:pt>
          <cx:pt idx="14970">1909</cx:pt>
          <cx:pt idx="14971">81</cx:pt>
          <cx:pt idx="14972">178</cx:pt>
          <cx:pt idx="14973">538</cx:pt>
          <cx:pt idx="14974">32</cx:pt>
          <cx:pt idx="14975">82</cx:pt>
          <cx:pt idx="14976">55</cx:pt>
          <cx:pt idx="14977">1001</cx:pt>
          <cx:pt idx="14978">615</cx:pt>
          <cx:pt idx="14979">386</cx:pt>
          <cx:pt idx="14980">2964</cx:pt>
          <cx:pt idx="14981">2702</cx:pt>
          <cx:pt idx="14982">93</cx:pt>
          <cx:pt idx="14983">27</cx:pt>
          <cx:pt idx="14984">409</cx:pt>
          <cx:pt idx="14985">2393</cx:pt>
          <cx:pt idx="14986">228</cx:pt>
          <cx:pt idx="14987">1402</cx:pt>
          <cx:pt idx="14988">161</cx:pt>
          <cx:pt idx="14989">1052</cx:pt>
          <cx:pt idx="14990">760</cx:pt>
          <cx:pt idx="14991">910</cx:pt>
          <cx:pt idx="14992">141</cx:pt>
          <cx:pt idx="14993">306</cx:pt>
          <cx:pt idx="14994">775</cx:pt>
          <cx:pt idx="14995">160</cx:pt>
          <cx:pt idx="14996">61</cx:pt>
          <cx:pt idx="14997">789</cx:pt>
          <cx:pt idx="14998">312</cx:pt>
          <cx:pt idx="14999">428</cx:pt>
          <cx:pt idx="15000">513</cx:pt>
          <cx:pt idx="15001">130</cx:pt>
          <cx:pt idx="15002">82</cx:pt>
          <cx:pt idx="15003">253</cx:pt>
          <cx:pt idx="15004">818</cx:pt>
          <cx:pt idx="15005">55</cx:pt>
          <cx:pt idx="15006">697</cx:pt>
          <cx:pt idx="15007">1012</cx:pt>
          <cx:pt idx="15008">1387</cx:pt>
          <cx:pt idx="15009">178</cx:pt>
          <cx:pt idx="15010">160</cx:pt>
          <cx:pt idx="15011">189</cx:pt>
          <cx:pt idx="15012">1557</cx:pt>
          <cx:pt idx="15013">1919</cx:pt>
          <cx:pt idx="15014">1814</cx:pt>
          <cx:pt idx="15015">68</cx:pt>
          <cx:pt idx="15016">1501</cx:pt>
          <cx:pt idx="15017">181</cx:pt>
          <cx:pt idx="15018">30</cx:pt>
          <cx:pt idx="15019">62</cx:pt>
          <cx:pt idx="15020">332</cx:pt>
          <cx:pt idx="15021">486</cx:pt>
          <cx:pt idx="15022">124</cx:pt>
          <cx:pt idx="15023">61</cx:pt>
          <cx:pt idx="15024">928</cx:pt>
          <cx:pt idx="15025">44</cx:pt>
          <cx:pt idx="15026">3318</cx:pt>
          <cx:pt idx="15027">439</cx:pt>
          <cx:pt idx="15028">1040</cx:pt>
          <cx:pt idx="15029">159</cx:pt>
          <cx:pt idx="15030">3686</cx:pt>
          <cx:pt idx="15031">948</cx:pt>
          <cx:pt idx="15032">111</cx:pt>
          <cx:pt idx="15033">706</cx:pt>
          <cx:pt idx="15034">3642</cx:pt>
          <cx:pt idx="15035">905</cx:pt>
          <cx:pt idx="15036">5835</cx:pt>
          <cx:pt idx="15037">1247</cx:pt>
          <cx:pt idx="15038">35</cx:pt>
          <cx:pt idx="15039">130</cx:pt>
          <cx:pt idx="15040">691</cx:pt>
          <cx:pt idx="15041">132</cx:pt>
          <cx:pt idx="15042">470</cx:pt>
          <cx:pt idx="15043">241</cx:pt>
          <cx:pt idx="15044">319</cx:pt>
          <cx:pt idx="15045">3409</cx:pt>
          <cx:pt idx="15046">357</cx:pt>
          <cx:pt idx="15047">692</cx:pt>
          <cx:pt idx="15048">453</cx:pt>
          <cx:pt idx="15049">1788</cx:pt>
          <cx:pt idx="15050">835</cx:pt>
          <cx:pt idx="15051">1921</cx:pt>
          <cx:pt idx="15052">571</cx:pt>
          <cx:pt idx="15053">1316</cx:pt>
          <cx:pt idx="15054">963</cx:pt>
          <cx:pt idx="15055">185</cx:pt>
          <cx:pt idx="15056">451</cx:pt>
          <cx:pt idx="15057">182</cx:pt>
          <cx:pt idx="15058">410</cx:pt>
          <cx:pt idx="15059">220</cx:pt>
          <cx:pt idx="15060">840</cx:pt>
          <cx:pt idx="15061">585</cx:pt>
          <cx:pt idx="15062">327</cx:pt>
          <cx:pt idx="15063">2168</cx:pt>
          <cx:pt idx="15064">640</cx:pt>
          <cx:pt idx="15065">925</cx:pt>
          <cx:pt idx="15066">221</cx:pt>
          <cx:pt idx="15067">568</cx:pt>
          <cx:pt idx="15068">493</cx:pt>
          <cx:pt idx="15069">86</cx:pt>
          <cx:pt idx="15070">154</cx:pt>
          <cx:pt idx="15071">2596</cx:pt>
          <cx:pt idx="15072">61</cx:pt>
          <cx:pt idx="15073">2305</cx:pt>
          <cx:pt idx="15074">48</cx:pt>
          <cx:pt idx="15075">240</cx:pt>
          <cx:pt idx="15076">628</cx:pt>
          <cx:pt idx="15077">3886</cx:pt>
          <cx:pt idx="15078">2383</cx:pt>
          <cx:pt idx="15079">976</cx:pt>
          <cx:pt idx="15080">248</cx:pt>
          <cx:pt idx="15081">17</cx:pt>
          <cx:pt idx="15082">109</cx:pt>
          <cx:pt idx="15083">32</cx:pt>
          <cx:pt idx="15084">314</cx:pt>
          <cx:pt idx="15085">982</cx:pt>
          <cx:pt idx="15086">72</cx:pt>
          <cx:pt idx="15087">247</cx:pt>
          <cx:pt idx="15088">40</cx:pt>
          <cx:pt idx="15089">446</cx:pt>
          <cx:pt idx="15090">414</cx:pt>
          <cx:pt idx="15091">790</cx:pt>
          <cx:pt idx="15092">758</cx:pt>
          <cx:pt idx="15093">245</cx:pt>
          <cx:pt idx="15094">225</cx:pt>
          <cx:pt idx="15095">125</cx:pt>
          <cx:pt idx="15096">11136</cx:pt>
          <cx:pt idx="15097">643</cx:pt>
          <cx:pt idx="15098">192</cx:pt>
          <cx:pt idx="15099">562</cx:pt>
          <cx:pt idx="15100">189</cx:pt>
          <cx:pt idx="15101">219</cx:pt>
          <cx:pt idx="15102">77</cx:pt>
          <cx:pt idx="15103">305</cx:pt>
          <cx:pt idx="15104">474</cx:pt>
          <cx:pt idx="15105">1783</cx:pt>
          <cx:pt idx="15106">743</cx:pt>
          <cx:pt idx="15107">729</cx:pt>
          <cx:pt idx="15108">495</cx:pt>
          <cx:pt idx="15109">464</cx:pt>
          <cx:pt idx="15110">735</cx:pt>
          <cx:pt idx="15111">141</cx:pt>
          <cx:pt idx="15112">313</cx:pt>
          <cx:pt idx="15113">16</cx:pt>
          <cx:pt idx="15114">70</cx:pt>
          <cx:pt idx="15115">140</cx:pt>
          <cx:pt idx="15116">210</cx:pt>
          <cx:pt idx="15117">262</cx:pt>
          <cx:pt idx="15118">787</cx:pt>
          <cx:pt idx="15119">378</cx:pt>
          <cx:pt idx="15120">499</cx:pt>
          <cx:pt idx="15121">285</cx:pt>
          <cx:pt idx="15122">84</cx:pt>
          <cx:pt idx="15123">618</cx:pt>
          <cx:pt idx="15124">78</cx:pt>
          <cx:pt idx="15125">519</cx:pt>
          <cx:pt idx="15126">91</cx:pt>
          <cx:pt idx="15127">814</cx:pt>
          <cx:pt idx="15128">140</cx:pt>
          <cx:pt idx="15129">204</cx:pt>
          <cx:pt idx="15130">424</cx:pt>
          <cx:pt idx="15131">468</cx:pt>
          <cx:pt idx="15132">1199</cx:pt>
          <cx:pt idx="15133">701</cx:pt>
          <cx:pt idx="15134">54</cx:pt>
          <cx:pt idx="15135">1484</cx:pt>
          <cx:pt idx="15136">292</cx:pt>
          <cx:pt idx="15137">143</cx:pt>
          <cx:pt idx="15138">60</cx:pt>
          <cx:pt idx="15139">138</cx:pt>
          <cx:pt idx="15140">676</cx:pt>
          <cx:pt idx="15141">1827</cx:pt>
          <cx:pt idx="15142">144</cx:pt>
          <cx:pt idx="15143">258</cx:pt>
          <cx:pt idx="15144">1019</cx:pt>
          <cx:pt idx="15145">56</cx:pt>
          <cx:pt idx="15146">215</cx:pt>
          <cx:pt idx="15147">564</cx:pt>
          <cx:pt idx="15148">51</cx:pt>
          <cx:pt idx="15149">2510</cx:pt>
          <cx:pt idx="15150">358</cx:pt>
          <cx:pt idx="15151">64</cx:pt>
          <cx:pt idx="15152">81</cx:pt>
          <cx:pt idx="15153">213</cx:pt>
          <cx:pt idx="15154">925</cx:pt>
          <cx:pt idx="15155">223</cx:pt>
          <cx:pt idx="15156">1423</cx:pt>
          <cx:pt idx="15157">580</cx:pt>
          <cx:pt idx="15158">1276</cx:pt>
          <cx:pt idx="15159">253</cx:pt>
          <cx:pt idx="15160">665</cx:pt>
          <cx:pt idx="15161">238</cx:pt>
          <cx:pt idx="15162">170</cx:pt>
          <cx:pt idx="15163">62</cx:pt>
          <cx:pt idx="15164">99</cx:pt>
          <cx:pt idx="15165">450</cx:pt>
          <cx:pt idx="15166">211</cx:pt>
          <cx:pt idx="15167">709</cx:pt>
          <cx:pt idx="15168">246</cx:pt>
          <cx:pt idx="15169">90</cx:pt>
          <cx:pt idx="15170">169</cx:pt>
          <cx:pt idx="15171">60</cx:pt>
          <cx:pt idx="15172">9</cx:pt>
          <cx:pt idx="15173">75</cx:pt>
          <cx:pt idx="15174">1026</cx:pt>
          <cx:pt idx="15175">642</cx:pt>
          <cx:pt idx="15176">33</cx:pt>
          <cx:pt idx="15177">145</cx:pt>
          <cx:pt idx="15178">330</cx:pt>
          <cx:pt idx="15179">368</cx:pt>
          <cx:pt idx="15180">166</cx:pt>
          <cx:pt idx="15181">72</cx:pt>
          <cx:pt idx="15182">62</cx:pt>
          <cx:pt idx="15183">24</cx:pt>
          <cx:pt idx="15184">437</cx:pt>
          <cx:pt idx="15185">94</cx:pt>
          <cx:pt idx="15186">56</cx:pt>
          <cx:pt idx="15187">224</cx:pt>
          <cx:pt idx="15188">169</cx:pt>
          <cx:pt idx="15189">345</cx:pt>
          <cx:pt idx="15190">218</cx:pt>
          <cx:pt idx="15191">143</cx:pt>
          <cx:pt idx="15192">5</cx:pt>
          <cx:pt idx="15193">1381</cx:pt>
          <cx:pt idx="15194">173</cx:pt>
          <cx:pt idx="15195">953</cx:pt>
          <cx:pt idx="15196">322</cx:pt>
          <cx:pt idx="15197">155</cx:pt>
          <cx:pt idx="15198">25</cx:pt>
          <cx:pt idx="15199">59</cx:pt>
          <cx:pt idx="15200">145</cx:pt>
          <cx:pt idx="15201">27</cx:pt>
          <cx:pt idx="15202">65</cx:pt>
          <cx:pt idx="15203">163</cx:pt>
          <cx:pt idx="15204">227</cx:pt>
          <cx:pt idx="15205">590</cx:pt>
          <cx:pt idx="15206">617</cx:pt>
          <cx:pt idx="15207">337</cx:pt>
          <cx:pt idx="15208">851</cx:pt>
          <cx:pt idx="15209">120</cx:pt>
          <cx:pt idx="15210">195</cx:pt>
          <cx:pt idx="15211">331</cx:pt>
          <cx:pt idx="15212">271</cx:pt>
          <cx:pt idx="15213">595</cx:pt>
          <cx:pt idx="15214">1116</cx:pt>
          <cx:pt idx="15215">232</cx:pt>
          <cx:pt idx="15216">65</cx:pt>
          <cx:pt idx="15217">89</cx:pt>
          <cx:pt idx="15218">1</cx:pt>
          <cx:pt idx="15219">54</cx:pt>
          <cx:pt idx="15220">49</cx:pt>
          <cx:pt idx="15221">191</cx:pt>
          <cx:pt idx="15222">93</cx:pt>
          <cx:pt idx="15223">111</cx:pt>
          <cx:pt idx="15224">242</cx:pt>
          <cx:pt idx="15225">252</cx:pt>
          <cx:pt idx="15226">843</cx:pt>
          <cx:pt idx="15227">151</cx:pt>
          <cx:pt idx="15228">184</cx:pt>
          <cx:pt idx="15229">207</cx:pt>
          <cx:pt idx="15230">102</cx:pt>
          <cx:pt idx="15231">177</cx:pt>
          <cx:pt idx="15232">611</cx:pt>
          <cx:pt idx="15233">266</cx:pt>
          <cx:pt idx="15234">114</cx:pt>
          <cx:pt idx="15235">659</cx:pt>
          <cx:pt idx="15236">518</cx:pt>
          <cx:pt idx="15237">1501</cx:pt>
          <cx:pt idx="15238">2379</cx:pt>
          <cx:pt idx="15239">478</cx:pt>
          <cx:pt idx="15240">867</cx:pt>
          <cx:pt idx="15241">354</cx:pt>
          <cx:pt idx="15242">1175</cx:pt>
          <cx:pt idx="15243">3988</cx:pt>
          <cx:pt idx="15244">1666</cx:pt>
          <cx:pt idx="15245">673</cx:pt>
          <cx:pt idx="15246">225</cx:pt>
          <cx:pt idx="15247">559</cx:pt>
          <cx:pt idx="15248">271</cx:pt>
          <cx:pt idx="15249">454</cx:pt>
          <cx:pt idx="15250">128</cx:pt>
          <cx:pt idx="15251">191</cx:pt>
          <cx:pt idx="15252">201</cx:pt>
          <cx:pt idx="15253">142</cx:pt>
          <cx:pt idx="15254">3844</cx:pt>
          <cx:pt idx="15255">97</cx:pt>
          <cx:pt idx="15256">41</cx:pt>
          <cx:pt idx="15257">1975</cx:pt>
          <cx:pt idx="15258">332</cx:pt>
          <cx:pt idx="15259">63</cx:pt>
          <cx:pt idx="15260">279</cx:pt>
          <cx:pt idx="15261">186</cx:pt>
          <cx:pt idx="15262">485</cx:pt>
          <cx:pt idx="15263">1511</cx:pt>
          <cx:pt idx="15264">64</cx:pt>
          <cx:pt idx="15265">253</cx:pt>
          <cx:pt idx="15266">1484</cx:pt>
          <cx:pt idx="15267">867</cx:pt>
          <cx:pt idx="15268">986</cx:pt>
          <cx:pt idx="15269">784</cx:pt>
          <cx:pt idx="15270">1179</cx:pt>
          <cx:pt idx="15271">1049</cx:pt>
          <cx:pt idx="15272">24</cx:pt>
          <cx:pt idx="15273">2606</cx:pt>
          <cx:pt idx="15274">3320</cx:pt>
          <cx:pt idx="15275">1537</cx:pt>
          <cx:pt idx="15276">1106</cx:pt>
          <cx:pt idx="15277">35</cx:pt>
          <cx:pt idx="15278">6303</cx:pt>
          <cx:pt idx="15279">332</cx:pt>
          <cx:pt idx="15280">945</cx:pt>
          <cx:pt idx="15281">371</cx:pt>
          <cx:pt idx="15282">1205</cx:pt>
          <cx:pt idx="15283">1662</cx:pt>
          <cx:pt idx="15284">889</cx:pt>
          <cx:pt idx="15285">1023</cx:pt>
          <cx:pt idx="15286">929</cx:pt>
          <cx:pt idx="15287">1023</cx:pt>
          <cx:pt idx="15288">253</cx:pt>
          <cx:pt idx="15289">221</cx:pt>
          <cx:pt idx="15290">4014</cx:pt>
          <cx:pt idx="15291">463</cx:pt>
          <cx:pt idx="15292">392</cx:pt>
          <cx:pt idx="15293">31</cx:pt>
          <cx:pt idx="15294">1145</cx:pt>
          <cx:pt idx="15295">8065</cx:pt>
          <cx:pt idx="15296">19</cx:pt>
          <cx:pt idx="15297">368</cx:pt>
          <cx:pt idx="15298">138</cx:pt>
          <cx:pt idx="15299">2865</cx:pt>
          <cx:pt idx="15300">1256</cx:pt>
          <cx:pt idx="15301">1486</cx:pt>
          <cx:pt idx="15302">795</cx:pt>
          <cx:pt idx="15303">491</cx:pt>
          <cx:pt idx="15304">275</cx:pt>
          <cx:pt idx="15305">1039</cx:pt>
          <cx:pt idx="15306">554</cx:pt>
          <cx:pt idx="15307">2727</cx:pt>
          <cx:pt idx="15308">2774</cx:pt>
          <cx:pt idx="15309">445</cx:pt>
          <cx:pt idx="15310">40</cx:pt>
          <cx:pt idx="15311">931</cx:pt>
          <cx:pt idx="15312">3510</cx:pt>
          <cx:pt idx="15313">314</cx:pt>
          <cx:pt idx="15314">2156</cx:pt>
          <cx:pt idx="15315">192</cx:pt>
          <cx:pt idx="15316">6243</cx:pt>
          <cx:pt idx="15317">1326</cx:pt>
          <cx:pt idx="15318">2462</cx:pt>
          <cx:pt idx="15319">1324</cx:pt>
          <cx:pt idx="15320">1988</cx:pt>
          <cx:pt idx="15321">377</cx:pt>
          <cx:pt idx="15322">78</cx:pt>
          <cx:pt idx="15323">23</cx:pt>
          <cx:pt idx="15324">121</cx:pt>
          <cx:pt idx="15325">1634</cx:pt>
          <cx:pt idx="15326">137</cx:pt>
          <cx:pt idx="15327">203</cx:pt>
          <cx:pt idx="15328">279</cx:pt>
          <cx:pt idx="15329">1838</cx:pt>
          <cx:pt idx="15330">1226</cx:pt>
          <cx:pt idx="15331">3455</cx:pt>
          <cx:pt idx="15332">661</cx:pt>
          <cx:pt idx="15333">429</cx:pt>
          <cx:pt idx="15334">1585</cx:pt>
          <cx:pt idx="15335">3347</cx:pt>
          <cx:pt idx="15336">472</cx:pt>
          <cx:pt idx="15337">1293</cx:pt>
          <cx:pt idx="15338">1958</cx:pt>
          <cx:pt idx="15339">6379</cx:pt>
          <cx:pt idx="15340">812</cx:pt>
          <cx:pt idx="15341">4553</cx:pt>
          <cx:pt idx="15342">2131</cx:pt>
          <cx:pt idx="15343">746</cx:pt>
          <cx:pt idx="15344">338</cx:pt>
          <cx:pt idx="15345">84</cx:pt>
          <cx:pt idx="15346">1614</cx:pt>
          <cx:pt idx="15347">239</cx:pt>
          <cx:pt idx="15348">5406</cx:pt>
          <cx:pt idx="15349">444</cx:pt>
          <cx:pt idx="15350">649</cx:pt>
          <cx:pt idx="15351">79</cx:pt>
          <cx:pt idx="15352">506</cx:pt>
          <cx:pt idx="15353">1999</cx:pt>
          <cx:pt idx="15354">722</cx:pt>
          <cx:pt idx="15355">1673</cx:pt>
          <cx:pt idx="15356">415</cx:pt>
          <cx:pt idx="15357">899</cx:pt>
          <cx:pt idx="15358">13</cx:pt>
          <cx:pt idx="15359">1442</cx:pt>
          <cx:pt idx="15360">1006</cx:pt>
          <cx:pt idx="15361">434</cx:pt>
          <cx:pt idx="15362">1378</cx:pt>
          <cx:pt idx="15363">260</cx:pt>
          <cx:pt idx="15364">544</cx:pt>
          <cx:pt idx="15365">3379</cx:pt>
          <cx:pt idx="15366">1356</cx:pt>
          <cx:pt idx="15367">2488</cx:pt>
          <cx:pt idx="15368">6376</cx:pt>
          <cx:pt idx="15369">320</cx:pt>
          <cx:pt idx="15370">82</cx:pt>
          <cx:pt idx="15371">419</cx:pt>
          <cx:pt idx="15372">65</cx:pt>
          <cx:pt idx="15373">620</cx:pt>
          <cx:pt idx="15374">1941</cx:pt>
          <cx:pt idx="15375">134</cx:pt>
          <cx:pt idx="15376">194</cx:pt>
          <cx:pt idx="15377">608</cx:pt>
          <cx:pt idx="15378">263</cx:pt>
          <cx:pt idx="15379">2120</cx:pt>
          <cx:pt idx="15380">12614</cx:pt>
          <cx:pt idx="15381">1437</cx:pt>
          <cx:pt idx="15382">1681</cx:pt>
          <cx:pt idx="15383">6152</cx:pt>
          <cx:pt idx="15384">228</cx:pt>
          <cx:pt idx="15385">125</cx:pt>
          <cx:pt idx="15386">1848</cx:pt>
          <cx:pt idx="15387">5355</cx:pt>
          <cx:pt idx="15388">28</cx:pt>
          <cx:pt idx="15389">3257</cx:pt>
          <cx:pt idx="15390">1899</cx:pt>
          <cx:pt idx="15391">363</cx:pt>
          <cx:pt idx="15392">31</cx:pt>
          <cx:pt idx="15393">2160</cx:pt>
          <cx:pt idx="15394">10073</cx:pt>
          <cx:pt idx="15395">1040</cx:pt>
          <cx:pt idx="15396">595</cx:pt>
          <cx:pt idx="15397">633</cx:pt>
          <cx:pt idx="15398">403</cx:pt>
          <cx:pt idx="15399">627</cx:pt>
          <cx:pt idx="15400">1054</cx:pt>
          <cx:pt idx="15401">51</cx:pt>
          <cx:pt idx="15402">486</cx:pt>
          <cx:pt idx="15403">6767</cx:pt>
          <cx:pt idx="15404">1591</cx:pt>
          <cx:pt idx="15405">1231</cx:pt>
          <cx:pt idx="15406">810</cx:pt>
          <cx:pt idx="15407">212</cx:pt>
          <cx:pt idx="15408">4773</cx:pt>
          <cx:pt idx="15409">1416</cx:pt>
          <cx:pt idx="15410">3150</cx:pt>
          <cx:pt idx="15411">11608</cx:pt>
          <cx:pt idx="15412">2820</cx:pt>
          <cx:pt idx="15413">868</cx:pt>
          <cx:pt idx="15414">6404</cx:pt>
          <cx:pt idx="15415">340</cx:pt>
          <cx:pt idx="15416">224</cx:pt>
          <cx:pt idx="15417">309</cx:pt>
          <cx:pt idx="15418">398</cx:pt>
          <cx:pt idx="15419">1398</cx:pt>
          <cx:pt idx="15420">786</cx:pt>
          <cx:pt idx="15421">458</cx:pt>
          <cx:pt idx="15422">162</cx:pt>
          <cx:pt idx="15423">282</cx:pt>
          <cx:pt idx="15424">697</cx:pt>
          <cx:pt idx="15425">450</cx:pt>
          <cx:pt idx="15426">4813</cx:pt>
          <cx:pt idx="15427">70</cx:pt>
          <cx:pt idx="15428">60</cx:pt>
          <cx:pt idx="15429">7795</cx:pt>
          <cx:pt idx="15430">1044</cx:pt>
          <cx:pt idx="15431">6749</cx:pt>
          <cx:pt idx="15432">132</cx:pt>
          <cx:pt idx="15433">1097</cx:pt>
          <cx:pt idx="15434">1029</cx:pt>
          <cx:pt idx="15435">406</cx:pt>
          <cx:pt idx="15436">502</cx:pt>
          <cx:pt idx="15437">7</cx:pt>
          <cx:pt idx="15438">22</cx:pt>
          <cx:pt idx="15439">2656</cx:pt>
          <cx:pt idx="15440">4720</cx:pt>
          <cx:pt idx="15441">806</cx:pt>
          <cx:pt idx="15442">1335</cx:pt>
          <cx:pt idx="15443">66</cx:pt>
          <cx:pt idx="15444">88</cx:pt>
          <cx:pt idx="15445">312</cx:pt>
          <cx:pt idx="15446">34</cx:pt>
          <cx:pt idx="15447">173</cx:pt>
          <cx:pt idx="15448">147</cx:pt>
          <cx:pt idx="15449">16</cx:pt>
          <cx:pt idx="15450">274</cx:pt>
          <cx:pt idx="15451">282</cx:pt>
          <cx:pt idx="15452">322</cx:pt>
          <cx:pt idx="15453">106</cx:pt>
          <cx:pt idx="15454">239</cx:pt>
          <cx:pt idx="15455">3658</cx:pt>
          <cx:pt idx="15456">256</cx:pt>
          <cx:pt idx="15457">477</cx:pt>
          <cx:pt idx="15458">1356</cx:pt>
          <cx:pt idx="15459">119</cx:pt>
          <cx:pt idx="15460">530</cx:pt>
          <cx:pt idx="15461">634</cx:pt>
          <cx:pt idx="15462">281</cx:pt>
          <cx:pt idx="15463">83</cx:pt>
          <cx:pt idx="15464">5102</cx:pt>
          <cx:pt idx="15465">197</cx:pt>
          <cx:pt idx="15466">49</cx:pt>
          <cx:pt idx="15467">60</cx:pt>
          <cx:pt idx="15468">218</cx:pt>
          <cx:pt idx="15469">1003</cx:pt>
          <cx:pt idx="15470">2584</cx:pt>
          <cx:pt idx="15471">684</cx:pt>
          <cx:pt idx="15472">83</cx:pt>
          <cx:pt idx="15473">86</cx:pt>
          <cx:pt idx="15474">758</cx:pt>
          <cx:pt idx="15475">34</cx:pt>
          <cx:pt idx="15476">250</cx:pt>
          <cx:pt idx="15477">3951</cx:pt>
          <cx:pt idx="15478">286</cx:pt>
          <cx:pt idx="15479">2100</cx:pt>
          <cx:pt idx="15480">3401</cx:pt>
          <cx:pt idx="15481">440</cx:pt>
          <cx:pt idx="15482">218</cx:pt>
          <cx:pt idx="15483">222</cx:pt>
          <cx:pt idx="15484">3283</cx:pt>
          <cx:pt idx="15485">833</cx:pt>
          <cx:pt idx="15486">6066</cx:pt>
          <cx:pt idx="15487">2263</cx:pt>
          <cx:pt idx="15488">616</cx:pt>
          <cx:pt idx="15489">986</cx:pt>
          <cx:pt idx="15490">17</cx:pt>
          <cx:pt idx="15491">3861</cx:pt>
          <cx:pt idx="15492">81</cx:pt>
          <cx:pt idx="15493">429</cx:pt>
          <cx:pt idx="15494">633</cx:pt>
          <cx:pt idx="15495">236</cx:pt>
          <cx:pt idx="15496">219</cx:pt>
          <cx:pt idx="15497">1005</cx:pt>
          <cx:pt idx="15498">521</cx:pt>
          <cx:pt idx="15499">314</cx:pt>
          <cx:pt idx="15500">4056</cx:pt>
          <cx:pt idx="15501">3949</cx:pt>
          <cx:pt idx="15502">1027</cx:pt>
          <cx:pt idx="15503">1005</cx:pt>
          <cx:pt idx="15504">620</cx:pt>
          <cx:pt idx="15505">223</cx:pt>
          <cx:pt idx="15506">631</cx:pt>
          <cx:pt idx="15507">6673</cx:pt>
          <cx:pt idx="15508">1453</cx:pt>
          <cx:pt idx="15509">2340</cx:pt>
          <cx:pt idx="15510">544</cx:pt>
          <cx:pt idx="15511">589</cx:pt>
          <cx:pt idx="15512">440</cx:pt>
          <cx:pt idx="15513">9684</cx:pt>
          <cx:pt idx="15514">4689</cx:pt>
          <cx:pt idx="15515">2402</cx:pt>
          <cx:pt idx="15516">4228</cx:pt>
          <cx:pt idx="15517">700</cx:pt>
          <cx:pt idx="15518">356</cx:pt>
          <cx:pt idx="15519">568</cx:pt>
          <cx:pt idx="15520">31</cx:pt>
          <cx:pt idx="15521">60</cx:pt>
          <cx:pt idx="15522">290</cx:pt>
          <cx:pt idx="15523">491</cx:pt>
          <cx:pt idx="15524">3916</cx:pt>
          <cx:pt idx="15525">428</cx:pt>
          <cx:pt idx="15526">262</cx:pt>
          <cx:pt idx="15527">12</cx:pt>
          <cx:pt idx="15528">1298</cx:pt>
          <cx:pt idx="15529">104</cx:pt>
          <cx:pt idx="15530">798</cx:pt>
          <cx:pt idx="15531">1088</cx:pt>
          <cx:pt idx="15532">4376</cx:pt>
          <cx:pt idx="15533">782</cx:pt>
          <cx:pt idx="15534">334</cx:pt>
          <cx:pt idx="15535">3391</cx:pt>
          <cx:pt idx="15536">219</cx:pt>
          <cx:pt idx="15537">2550</cx:pt>
          <cx:pt idx="15538">226</cx:pt>
          <cx:pt idx="15539">3001</cx:pt>
          <cx:pt idx="15540">541</cx:pt>
          <cx:pt idx="15541">3865</cx:pt>
          <cx:pt idx="15542">747</cx:pt>
          <cx:pt idx="15543">720</cx:pt>
          <cx:pt idx="15544">529</cx:pt>
          <cx:pt idx="15545">1645</cx:pt>
          <cx:pt idx="15546">116</cx:pt>
          <cx:pt idx="15547">198</cx:pt>
          <cx:pt idx="15548">591</cx:pt>
          <cx:pt idx="15549">54</cx:pt>
          <cx:pt idx="15550">4015</cx:pt>
          <cx:pt idx="15551">1032</cx:pt>
          <cx:pt idx="15552">81</cx:pt>
          <cx:pt idx="15553">102</cx:pt>
          <cx:pt idx="15554">119</cx:pt>
          <cx:pt idx="15555">185</cx:pt>
          <cx:pt idx="15556">19</cx:pt>
          <cx:pt idx="15557">152</cx:pt>
          <cx:pt idx="15558">172</cx:pt>
          <cx:pt idx="15559">57</cx:pt>
          <cx:pt idx="15560">181</cx:pt>
          <cx:pt idx="15561">284</cx:pt>
          <cx:pt idx="15562">394</cx:pt>
          <cx:pt idx="15563">41</cx:pt>
          <cx:pt idx="15564">831</cx:pt>
          <cx:pt idx="15565">19</cx:pt>
          <cx:pt idx="15566">2837</cx:pt>
          <cx:pt idx="15567">7279</cx:pt>
          <cx:pt idx="15568">100</cx:pt>
          <cx:pt idx="15569">646</cx:pt>
          <cx:pt idx="15570">313</cx:pt>
          <cx:pt idx="15571">172</cx:pt>
          <cx:pt idx="15572">50</cx:pt>
          <cx:pt idx="15573">552</cx:pt>
          <cx:pt idx="15574">1181</cx:pt>
          <cx:pt idx="15575">55</cx:pt>
          <cx:pt idx="15576">1120</cx:pt>
          <cx:pt idx="15577">88</cx:pt>
          <cx:pt idx="15578">222</cx:pt>
          <cx:pt idx="15579">199</cx:pt>
          <cx:pt idx="15580">738</cx:pt>
          <cx:pt idx="15581">86</cx:pt>
          <cx:pt idx="15582">296</cx:pt>
          <cx:pt idx="15583">1923</cx:pt>
          <cx:pt idx="15584">104</cx:pt>
          <cx:pt idx="15585">89</cx:pt>
          <cx:pt idx="15586">3125</cx:pt>
          <cx:pt idx="15587">3651</cx:pt>
          <cx:pt idx="15588">389</cx:pt>
          <cx:pt idx="15589">2699</cx:pt>
          <cx:pt idx="15590">1247</cx:pt>
          <cx:pt idx="15591">1683</cx:pt>
          <cx:pt idx="15592">3230</cx:pt>
          <cx:pt idx="15593">4937</cx:pt>
          <cx:pt idx="15594">328</cx:pt>
          <cx:pt idx="15595">1099</cx:pt>
          <cx:pt idx="15596">317</cx:pt>
          <cx:pt idx="15597">1147</cx:pt>
          <cx:pt idx="15598">7236</cx:pt>
          <cx:pt idx="15599">49</cx:pt>
          <cx:pt idx="15600">3013</cx:pt>
          <cx:pt idx="15601">1765</cx:pt>
          <cx:pt idx="15602">3133</cx:pt>
          <cx:pt idx="15603">1534</cx:pt>
          <cx:pt idx="15604">1133</cx:pt>
          <cx:pt idx="15605">1545</cx:pt>
          <cx:pt idx="15606">398</cx:pt>
          <cx:pt idx="15607">618</cx:pt>
          <cx:pt idx="15608">2601</cx:pt>
          <cx:pt idx="15609">9</cx:pt>
          <cx:pt idx="15610">77</cx:pt>
          <cx:pt idx="15611">281</cx:pt>
          <cx:pt idx="15612">2681</cx:pt>
          <cx:pt idx="15613">1080</cx:pt>
          <cx:pt idx="15614">829</cx:pt>
          <cx:pt idx="15615">30</cx:pt>
          <cx:pt idx="15616">451</cx:pt>
          <cx:pt idx="15617">287</cx:pt>
          <cx:pt idx="15618">1093</cx:pt>
          <cx:pt idx="15619">4577</cx:pt>
          <cx:pt idx="15620">1188</cx:pt>
          <cx:pt idx="15621">380</cx:pt>
          <cx:pt idx="15622">1308</cx:pt>
          <cx:pt idx="15623">1093</cx:pt>
          <cx:pt idx="15624">542</cx:pt>
          <cx:pt idx="15625">2456</cx:pt>
          <cx:pt idx="15626">682</cx:pt>
          <cx:pt idx="15627">1772</cx:pt>
          <cx:pt idx="15628">836</cx:pt>
          <cx:pt idx="15629">1481</cx:pt>
          <cx:pt idx="15630">650</cx:pt>
          <cx:pt idx="15631">1666</cx:pt>
          <cx:pt idx="15632">716</cx:pt>
          <cx:pt idx="15633">1288</cx:pt>
          <cx:pt idx="15634">11056</cx:pt>
          <cx:pt idx="15635">337</cx:pt>
          <cx:pt idx="15636">20580</cx:pt>
          <cx:pt idx="15637">694</cx:pt>
          <cx:pt idx="15638">182</cx:pt>
          <cx:pt idx="15639">880</cx:pt>
          <cx:pt idx="15640">303</cx:pt>
          <cx:pt idx="15641">7777</cx:pt>
          <cx:pt idx="15642">14</cx:pt>
          <cx:pt idx="15643">100</cx:pt>
          <cx:pt idx="15644">559</cx:pt>
          <cx:pt idx="15645">638</cx:pt>
          <cx:pt idx="15646">1852</cx:pt>
          <cx:pt idx="15647">108</cx:pt>
          <cx:pt idx="15648">820</cx:pt>
          <cx:pt idx="15649">63</cx:pt>
          <cx:pt idx="15650">104</cx:pt>
          <cx:pt idx="15651">1892</cx:pt>
          <cx:pt idx="15652">45132</cx:pt>
          <cx:pt idx="15653">575</cx:pt>
          <cx:pt idx="15654">1682</cx:pt>
          <cx:pt idx="15655">575</cx:pt>
          <cx:pt idx="15656">1182</cx:pt>
          <cx:pt idx="15657">148</cx:pt>
          <cx:pt idx="15658">448</cx:pt>
          <cx:pt idx="15659">48</cx:pt>
          <cx:pt idx="15660">924</cx:pt>
          <cx:pt idx="15661">92</cx:pt>
          <cx:pt idx="15662">65</cx:pt>
          <cx:pt idx="15663">1607</cx:pt>
          <cx:pt idx="15664">250</cx:pt>
          <cx:pt idx="15665">141</cx:pt>
          <cx:pt idx="15666">3864</cx:pt>
          <cx:pt idx="15667">1347</cx:pt>
          <cx:pt idx="15668">134</cx:pt>
          <cx:pt idx="15669">101</cx:pt>
          <cx:pt idx="15670">270</cx:pt>
          <cx:pt idx="15671">1843</cx:pt>
          <cx:pt idx="15672">940</cx:pt>
          <cx:pt idx="15673">4558</cx:pt>
          <cx:pt idx="15674">7175</cx:pt>
          <cx:pt idx="15675">1151</cx:pt>
          <cx:pt idx="15676">4216</cx:pt>
          <cx:pt idx="15677">567</cx:pt>
          <cx:pt idx="15678">60</cx:pt>
          <cx:pt idx="15679">2669</cx:pt>
          <cx:pt idx="15680">55</cx:pt>
          <cx:pt idx="15681">466</cx:pt>
          <cx:pt idx="15682">100</cx:pt>
          <cx:pt idx="15683">3382</cx:pt>
          <cx:pt idx="15684">153</cx:pt>
          <cx:pt idx="15685">91</cx:pt>
          <cx:pt idx="15686">138</cx:pt>
          <cx:pt idx="15687">835</cx:pt>
          <cx:pt idx="15688">76</cx:pt>
          <cx:pt idx="15689">1254</cx:pt>
          <cx:pt idx="15690">257</cx:pt>
          <cx:pt idx="15691">3268</cx:pt>
          <cx:pt idx="15692">227</cx:pt>
          <cx:pt idx="15693">7175</cx:pt>
          <cx:pt idx="15694">264</cx:pt>
          <cx:pt idx="15695">137</cx:pt>
          <cx:pt idx="15696">670</cx:pt>
          <cx:pt idx="15697">217</cx:pt>
          <cx:pt idx="15698">371</cx:pt>
          <cx:pt idx="15699">68</cx:pt>
          <cx:pt idx="15700">381</cx:pt>
          <cx:pt idx="15701">400</cx:pt>
          <cx:pt idx="15702">816</cx:pt>
          <cx:pt idx="15703">1179</cx:pt>
          <cx:pt idx="15704">690</cx:pt>
          <cx:pt idx="15705">1007</cx:pt>
          <cx:pt idx="15706">191</cx:pt>
          <cx:pt idx="15707">2133</cx:pt>
          <cx:pt idx="15708">523</cx:pt>
          <cx:pt idx="15709">221</cx:pt>
          <cx:pt idx="15710">618</cx:pt>
          <cx:pt idx="15711">1526</cx:pt>
          <cx:pt idx="15712">243</cx:pt>
          <cx:pt idx="15713">29</cx:pt>
          <cx:pt idx="15714">526</cx:pt>
        </cx:lvl>
      </cx:numDim>
    </cx:data>
  </cx:chartData>
  <cx:chart>
    <cx:title pos="t" align="ctr" overlay="0"/>
    <cx:plotArea>
      <cx:plotAreaRegion>
        <cx:series layoutId="boxWhisker" uniqueId="{0CBCCEB2-E7EF-4A7F-9B0A-4B184B2F9C78}">
          <cx:dataId val="0"/>
          <cx:layoutPr>
            <cx:visibility meanLine="0" meanMarker="1" nonoutliers="0" outliers="1"/>
            <cx:statistics quartileMethod="exclusive"/>
          </cx:layoutPr>
        </cx:series>
      </cx:plotAreaRegion>
      <cx:axis id="0">
        <cx:catScaling gapWidth="1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sv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3B031-56CF-FBFE-BD76-53390ACB2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9C89E7-6293-70E8-B711-E6CFC476E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4E1E2-AEDA-A2FC-D13A-F005C0873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6E725-9746-80A6-A772-95A413450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5881C-C027-EA58-1ED1-E4C15B94D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lSlideMaster.Title SlideFooter" descr="Classification: Confidential Contains PII: No">
            <a:extLst>
              <a:ext uri="{FF2B5EF4-FFF2-40B4-BE49-F238E27FC236}">
                <a16:creationId xmlns:a16="http://schemas.microsoft.com/office/drawing/2014/main" id="{D31E47CA-A81D-BACB-F9CA-0D20B1169F94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5828050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14368-DD84-696A-4C66-72BB8DA24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63DCA1-9914-385B-E018-FC06B66FF8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25BD5-1313-5C7E-4F6D-6022195E3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CC3E6-7EFC-6B0C-D9B8-AF61941A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5DFD8-00D3-2CAB-6AFC-D7F110DC7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lSlideMaster.Title and Vertical TextFooter" descr="Classification: Confidential Contains PII: No">
            <a:extLst>
              <a:ext uri="{FF2B5EF4-FFF2-40B4-BE49-F238E27FC236}">
                <a16:creationId xmlns:a16="http://schemas.microsoft.com/office/drawing/2014/main" id="{0715878D-DACE-8ECE-CD4E-EA266C6FF171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26212506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3C6162-1BB9-FAAD-A929-339BE14A20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C84ECB-DC93-F6CF-8B4C-6C88038AAC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26423-C02A-7FD7-B5F5-BD0F548BC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16376-7427-89D3-8A1A-3CEA73317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7CADC-FC39-A8C9-23DA-7FA546DA7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lSlideMaster.Vertical Title and TextFooter" descr="Classification: Confidential Contains PII: No">
            <a:extLst>
              <a:ext uri="{FF2B5EF4-FFF2-40B4-BE49-F238E27FC236}">
                <a16:creationId xmlns:a16="http://schemas.microsoft.com/office/drawing/2014/main" id="{818742AC-F622-67BD-225C-538E8FA0E18E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65310251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FCD54-63F2-2DB6-D3EE-DB54C272C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DEAFD-B95C-08E8-DE19-0873301C3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13393-BF9E-B1E3-7B58-BF921195E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B7D8E-FFDC-ACC6-D612-5ECB0EDDF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9B238-D728-D6D8-E277-B24EC71C1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lSlideMaster.Title and ContentFooter" descr="Classification: Confidential Contains PII: No">
            <a:extLst>
              <a:ext uri="{FF2B5EF4-FFF2-40B4-BE49-F238E27FC236}">
                <a16:creationId xmlns:a16="http://schemas.microsoft.com/office/drawing/2014/main" id="{5A2DC43D-5A6D-BACF-0B2B-DB0F9F2C89F7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42450617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A6B41-68E9-A1D6-4BB9-037CD7E19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92C3F4-BD45-F578-4C26-33BD1D6B1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79310-6D60-3202-C6C2-2AC89C3B3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1DF74-18D1-BDB6-3951-533FB9D46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FA778-05E5-40EE-8CDB-9A83095E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lSlideMaster.Section HeaderFooter" descr="Classification: Confidential Contains PII: No">
            <a:extLst>
              <a:ext uri="{FF2B5EF4-FFF2-40B4-BE49-F238E27FC236}">
                <a16:creationId xmlns:a16="http://schemas.microsoft.com/office/drawing/2014/main" id="{E769C8ED-1C59-452E-54D1-FF870EC9E26B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9071351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A15D7-8F89-9D6D-AC38-9268F8FA1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8C40D-7D93-37EB-6ADA-98B6B9FB0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07731-B919-7010-FDCA-85D1B761C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1CBCB-17F7-B616-D7B1-7AC26955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F189-69CB-D7B0-EB75-E764023E6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188B4-A263-D650-3F9B-99028BE51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8" name="flSlideMaster.Two ContentFooter" descr="Classification: Confidential Contains PII: No">
            <a:extLst>
              <a:ext uri="{FF2B5EF4-FFF2-40B4-BE49-F238E27FC236}">
                <a16:creationId xmlns:a16="http://schemas.microsoft.com/office/drawing/2014/main" id="{FF931925-400A-4319-C6AE-E1FE37DA499B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15316446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85D4A-3B0B-9672-B908-4693DBC49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25E20-50FE-2BE7-13B7-877774CE3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0E3888-17EE-8BC7-DD16-820211445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CCEA5E-BC0F-C61B-15DF-0860F7D936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4C3C29-DAB4-7A90-A64D-0E3BCD968D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DBCF82-5658-B2E7-E66D-E7F129324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7E683E-0CA2-C5FF-3A3C-5572A69C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E30D-D442-773D-D1EA-179B1AE78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lSlideMaster.ComparisonFooter" descr="Classification: Confidential Contains PII: No">
            <a:extLst>
              <a:ext uri="{FF2B5EF4-FFF2-40B4-BE49-F238E27FC236}">
                <a16:creationId xmlns:a16="http://schemas.microsoft.com/office/drawing/2014/main" id="{59AB5606-2733-3C90-DEFF-8E919EAE7FD5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90651247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3BCF3-6D52-99AD-BCEC-A31CF02B1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6F6DBE-23A0-FABA-BD87-6B4A75F89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F63A27-2A10-E07C-CEF1-15F35C568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8F7096-F39C-03F2-18CF-A43A497C7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6" name="flSlideMaster.Title OnlyFooter" descr="Classification: Confidential Contains PII: No">
            <a:extLst>
              <a:ext uri="{FF2B5EF4-FFF2-40B4-BE49-F238E27FC236}">
                <a16:creationId xmlns:a16="http://schemas.microsoft.com/office/drawing/2014/main" id="{653F2627-D360-FBCE-FE5E-AFEF9943BA5B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2426758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DEBD5D-D976-3DF8-4361-06C824E5C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0A7DF-E73E-4DE4-BFC2-DAE51E219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8F6A70-EE44-FEBA-CA4C-A5F2637A2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lSlideMaster.BlankFooter" descr="Classification: Confidential Contains PII: No">
            <a:extLst>
              <a:ext uri="{FF2B5EF4-FFF2-40B4-BE49-F238E27FC236}">
                <a16:creationId xmlns:a16="http://schemas.microsoft.com/office/drawing/2014/main" id="{17099483-507F-D6BE-3E1E-7D76524BAA2D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428184072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0122C-1617-8279-CEA3-C894787E5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98DCA-F53A-659C-0078-84E6F544E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B16608-0911-238A-21F8-C515A3CAC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826A9-7C84-93AE-F16C-F15071C69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0D150-75F5-1B2B-DD50-CDB77EE01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876EF5-17CA-C541-911C-49D5E7FE2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8" name="flSlideMaster.Content with CaptionFooter" descr="Classification: Confidential Contains PII: No">
            <a:extLst>
              <a:ext uri="{FF2B5EF4-FFF2-40B4-BE49-F238E27FC236}">
                <a16:creationId xmlns:a16="http://schemas.microsoft.com/office/drawing/2014/main" id="{3CB44E14-E56D-0431-DC89-784F59816777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09289876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FC71A-999B-9099-E582-2504B7513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CDF634-8A4D-EAFC-8406-D27D8A7F2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4FF186-EEC8-CDE4-BA0A-F04D81E3A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1AC29-9327-B372-6F89-9BB3BBC0B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6F74B-9C28-BA86-245B-26457EE22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8D5CB2-7BDA-D9FE-3433-4E26234BF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  <p:sp>
        <p:nvSpPr>
          <p:cNvPr id="8" name="flSlideMaster.Picture with CaptionFooter" descr="Classification: Confidential Contains PII: No">
            <a:extLst>
              <a:ext uri="{FF2B5EF4-FFF2-40B4-BE49-F238E27FC236}">
                <a16:creationId xmlns:a16="http://schemas.microsoft.com/office/drawing/2014/main" id="{11AB9E36-21F2-70BB-03AE-7B26F38D20D1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68124871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3C76DA-63D9-C94C-27D3-62083038A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76F98-7309-BFBC-B103-7C8781C7B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67F31-6058-D206-F01F-3C325AC057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15038D-BEF1-480D-A49C-2062830BF3D5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8516D-0B96-07CE-6E9A-21612B4CCE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7AE30-0F84-304A-90C6-520FDBDF1A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B812A-959D-473A-B6A7-382C76819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3856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7" Type="http://schemas.openxmlformats.org/officeDocument/2006/relationships/chart" Target="../charts/chart13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2.xml"/><Relationship Id="rId5" Type="http://schemas.openxmlformats.org/officeDocument/2006/relationships/chart" Target="../charts/chart1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61B33-778E-47BE-882D-5046C0A0E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85" y="249622"/>
            <a:ext cx="1077227" cy="520399"/>
          </a:xfrm>
        </p:spPr>
        <p:txBody>
          <a:bodyPr>
            <a:normAutofit fontScale="90000"/>
          </a:bodyPr>
          <a:lstStyle/>
          <a:p>
            <a:r>
              <a:rPr lang="en-IN" dirty="0"/>
              <a:t>Q.1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F7D2B4-63C6-96CF-25A6-435B58E256DC}"/>
              </a:ext>
            </a:extLst>
          </p:cNvPr>
          <p:cNvSpPr txBox="1"/>
          <p:nvPr/>
        </p:nvSpPr>
        <p:spPr>
          <a:xfrm>
            <a:off x="1376412" y="2214880"/>
            <a:ext cx="3387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ALL DUPLICATES REMOVED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BLANK COMMENTS ARE FILLED</a:t>
            </a:r>
          </a:p>
        </p:txBody>
      </p:sp>
    </p:spTree>
    <p:extLst>
      <p:ext uri="{BB962C8B-B14F-4D97-AF65-F5344CB8AC3E}">
        <p14:creationId xmlns:p14="http://schemas.microsoft.com/office/powerpoint/2010/main" val="4006324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73585-0E56-EDB5-7A68-08AEF0A6D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030128" cy="655153"/>
          </a:xfrm>
        </p:spPr>
        <p:txBody>
          <a:bodyPr>
            <a:normAutofit fontScale="90000"/>
          </a:bodyPr>
          <a:lstStyle/>
          <a:p>
            <a:r>
              <a:rPr lang="en-IN" dirty="0"/>
              <a:t>Q10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DA3BA52-1EFE-8D92-62BC-2A5A26BBC5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3635038"/>
              </p:ext>
            </p:extLst>
          </p:nvPr>
        </p:nvGraphicFramePr>
        <p:xfrm>
          <a:off x="172720" y="1417320"/>
          <a:ext cx="3667760" cy="2494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FB191FE-2DFE-70AA-FE59-1E5D304F07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9845594"/>
              </p:ext>
            </p:extLst>
          </p:nvPr>
        </p:nvGraphicFramePr>
        <p:xfrm>
          <a:off x="3911600" y="1651000"/>
          <a:ext cx="4368800" cy="2494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CA28E84-5679-333C-381D-BB88EEEC12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0869350"/>
              </p:ext>
            </p:extLst>
          </p:nvPr>
        </p:nvGraphicFramePr>
        <p:xfrm>
          <a:off x="1625600" y="40690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C443A6A-4F69-A8FE-D2AE-9641EC0CA7E4}"/>
              </a:ext>
            </a:extLst>
          </p:cNvPr>
          <p:cNvSpPr txBox="1"/>
          <p:nvPr/>
        </p:nvSpPr>
        <p:spPr>
          <a:xfrm>
            <a:off x="9201752" y="1540041"/>
            <a:ext cx="26469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HERE WE CAN SEE HOW MUCH THEY GAIN AND LOOSE IN NEXT YEAR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BY EVERY CATOGRY WE CAN CHECK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5030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FA256-2A80-0FD8-FCC4-1B7CEEF0E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DAC80-10D9-2DDE-A8D3-C171C1DFF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4772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5190-8D66-C602-8D3E-3DE8D7C4F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838BD-F4C6-CCDE-63B5-3713BC139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253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4733-7E88-CBDF-7E8F-A44D642F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Q13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5A05196-BBBF-A1C2-E813-DA5BE92BAB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4379418"/>
              </p:ext>
            </p:extLst>
          </p:nvPr>
        </p:nvGraphicFramePr>
        <p:xfrm>
          <a:off x="5466080" y="1478280"/>
          <a:ext cx="5730240" cy="4912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DDD7014-76DA-A5EA-F842-782189EE5E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3465367"/>
              </p:ext>
            </p:extLst>
          </p:nvPr>
        </p:nvGraphicFramePr>
        <p:xfrm>
          <a:off x="1546860" y="1690688"/>
          <a:ext cx="2819400" cy="2857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8100">
                  <a:extLst>
                    <a:ext uri="{9D8B030D-6E8A-4147-A177-3AD203B41FA5}">
                      <a16:colId xmlns:a16="http://schemas.microsoft.com/office/drawing/2014/main" val="2679170838"/>
                    </a:ext>
                  </a:extLst>
                </a:gridCol>
                <a:gridCol w="1511300">
                  <a:extLst>
                    <a:ext uri="{9D8B030D-6E8A-4147-A177-3AD203B41FA5}">
                      <a16:colId xmlns:a16="http://schemas.microsoft.com/office/drawing/2014/main" val="789960920"/>
                    </a:ext>
                  </a:extLst>
                </a:gridCol>
              </a:tblGrid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Row Labels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Sum of comment_count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60037988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Autos &amp; Vehicles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26945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68682539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Comedy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3117473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41911351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Education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455965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836896975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Entertainment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8969633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96156532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Film &amp; Animation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1196090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75568683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Gaming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178580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1012498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Howto &amp; Style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411823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12575212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Movies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4617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59025932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Music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3450605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22260499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News &amp; Politics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1056430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027514409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People &amp; Blogs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1032463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85960267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Pets &amp; Animals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21384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24838130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Religious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7014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76449934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Science &amp; Technology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3381982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35700924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Shows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64106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32331130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Sports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786327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1734559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Travel &amp; Events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2236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75699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909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01B37-7011-2C33-47C4-75EF451F1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BE633-6CC2-BFF9-904D-9A106DC8B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210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3A1B2-2871-4EE5-158B-58687672D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Q15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6460312-1B44-AE67-C748-6E9E41D6FC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1291718"/>
              </p:ext>
            </p:extLst>
          </p:nvPr>
        </p:nvGraphicFramePr>
        <p:xfrm>
          <a:off x="518160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2678C8A-137F-6E38-4A53-87101AD88461}"/>
              </a:ext>
            </a:extLst>
          </p:cNvPr>
          <p:cNvSpPr txBox="1"/>
          <p:nvPr/>
        </p:nvSpPr>
        <p:spPr>
          <a:xfrm>
            <a:off x="7355840" y="2001520"/>
            <a:ext cx="298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RELATION COFF IS </a:t>
            </a: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0.958748</a:t>
            </a:r>
            <a:r>
              <a:rPr lang="en-IN" dirty="0"/>
              <a:t> 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9E57C6F-59CE-8CBC-8715-B018D77ECD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851839"/>
              </p:ext>
            </p:extLst>
          </p:nvPr>
        </p:nvGraphicFramePr>
        <p:xfrm>
          <a:off x="6479540" y="3158490"/>
          <a:ext cx="2971800" cy="2857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8100">
                  <a:extLst>
                    <a:ext uri="{9D8B030D-6E8A-4147-A177-3AD203B41FA5}">
                      <a16:colId xmlns:a16="http://schemas.microsoft.com/office/drawing/2014/main" val="1580411531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1839989566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1438632550"/>
                    </a:ext>
                  </a:extLst>
                </a:gridCol>
              </a:tblGrid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Row Labels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Sum of likes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Sum of views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81435141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Autos &amp; Vehicles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189163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11331023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8795482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Comedy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38804398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798799040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96294039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Education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3529171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73816757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58688737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Entertainment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83836195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4337761090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48154932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Film &amp; Animation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14308758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941674037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86019233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Gaming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1988458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68728039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2417705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Howto &amp; Style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4322796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395218494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68957830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Movies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80026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7724380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69669123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Music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54100112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2447689197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51021367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News &amp; Politics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5762909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744883343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50131739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People &amp; Blogs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8841134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554921583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81998007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Pets &amp; Animals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186307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2490776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31547133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Religious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127654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3929208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08622974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Science &amp; Technology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9566636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199386704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33512018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Shows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427347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78556290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49980637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Sports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9389714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478635632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17939159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Travel &amp; Events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13048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771631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175413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3616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13AD6-7111-3C39-2025-EB6C3BC9E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222885"/>
            <a:ext cx="3672840" cy="1460500"/>
          </a:xfrm>
        </p:spPr>
        <p:txBody>
          <a:bodyPr>
            <a:normAutofit fontScale="90000"/>
          </a:bodyPr>
          <a:lstStyle/>
          <a:p>
            <a:r>
              <a:rPr lang="en-IN" dirty="0"/>
              <a:t>Q16-20</a:t>
            </a:r>
            <a:br>
              <a:rPr lang="en-IN" dirty="0"/>
            </a:br>
            <a:r>
              <a:rPr lang="en-IN" dirty="0"/>
              <a:t>DASHBOARD</a:t>
            </a:r>
            <a:br>
              <a:rPr lang="en-IN" dirty="0"/>
            </a:br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2B74B18-F213-5BB7-12A8-03BDEB7762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5384871"/>
              </p:ext>
            </p:extLst>
          </p:nvPr>
        </p:nvGraphicFramePr>
        <p:xfrm>
          <a:off x="111760" y="1061720"/>
          <a:ext cx="4155440" cy="2585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5" name="Chart 4">
                <a:extLst>
                  <a:ext uri="{FF2B5EF4-FFF2-40B4-BE49-F238E27FC236}">
                    <a16:creationId xmlns:a16="http://schemas.microsoft.com/office/drawing/2014/main" id="{F9D57815-2FCE-54CE-D49A-90A15C72A82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60933393"/>
                  </p:ext>
                </p:extLst>
              </p:nvPr>
            </p:nvGraphicFramePr>
            <p:xfrm>
              <a:off x="3655996" y="1150620"/>
              <a:ext cx="4665046" cy="227838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5" name="Chart 4">
                <a:extLst>
                  <a:ext uri="{FF2B5EF4-FFF2-40B4-BE49-F238E27FC236}">
                    <a16:creationId xmlns:a16="http://schemas.microsoft.com/office/drawing/2014/main" id="{F9D57815-2FCE-54CE-D49A-90A15C72A8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55996" y="1150620"/>
                <a:ext cx="4665046" cy="22783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D3784F4-65C2-AF3F-CC0B-85CE2512C1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0769675"/>
              </p:ext>
            </p:extLst>
          </p:nvPr>
        </p:nvGraphicFramePr>
        <p:xfrm>
          <a:off x="344905" y="3429000"/>
          <a:ext cx="3226068" cy="2278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AE90858-8BDF-9A72-6F2D-B06C5B462F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0189787"/>
              </p:ext>
            </p:extLst>
          </p:nvPr>
        </p:nvGraphicFramePr>
        <p:xfrm>
          <a:off x="3655996" y="3305810"/>
          <a:ext cx="3459213" cy="2278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2E7174DC-2B2D-8D23-9B7C-D44BDA91E4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6246334"/>
              </p:ext>
            </p:extLst>
          </p:nvPr>
        </p:nvGraphicFramePr>
        <p:xfrm>
          <a:off x="6851583" y="330581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EFF80FA-6E14-239F-5927-4EF2143D00BC}"/>
              </a:ext>
            </a:extLst>
          </p:cNvPr>
          <p:cNvSpPr txBox="1"/>
          <p:nvPr/>
        </p:nvSpPr>
        <p:spPr>
          <a:xfrm>
            <a:off x="9095875" y="693018"/>
            <a:ext cx="2769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QUE 16 TO 20 ARE SOLVED IN DIFFERENT SHEETS AND ALL GRAPHS ARE IN ONLY ONE PPT SLIDE</a:t>
            </a:r>
          </a:p>
        </p:txBody>
      </p:sp>
    </p:spTree>
    <p:extLst>
      <p:ext uri="{BB962C8B-B14F-4D97-AF65-F5344CB8AC3E}">
        <p14:creationId xmlns:p14="http://schemas.microsoft.com/office/powerpoint/2010/main" val="4227579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23E7C6F-E23D-D153-2F44-BF4E50AF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85" y="249622"/>
            <a:ext cx="1077227" cy="520399"/>
          </a:xfrm>
        </p:spPr>
        <p:txBody>
          <a:bodyPr>
            <a:normAutofit fontScale="90000"/>
          </a:bodyPr>
          <a:lstStyle/>
          <a:p>
            <a:r>
              <a:rPr lang="en-IN" dirty="0"/>
              <a:t>Q.1</a:t>
            </a:r>
          </a:p>
        </p:txBody>
      </p:sp>
    </p:spTree>
    <p:extLst>
      <p:ext uri="{BB962C8B-B14F-4D97-AF65-F5344CB8AC3E}">
        <p14:creationId xmlns:p14="http://schemas.microsoft.com/office/powerpoint/2010/main" val="1230890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757D23C-E16E-91AA-2CF1-E506ECF2BC60}"/>
              </a:ext>
            </a:extLst>
          </p:cNvPr>
          <p:cNvSpPr txBox="1">
            <a:spLocks/>
          </p:cNvSpPr>
          <p:nvPr/>
        </p:nvSpPr>
        <p:spPr>
          <a:xfrm>
            <a:off x="299185" y="249622"/>
            <a:ext cx="1077227" cy="520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Q.3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7612074-2C4E-9F62-4C9D-75C3914914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714574"/>
              </p:ext>
            </p:extLst>
          </p:nvPr>
        </p:nvGraphicFramePr>
        <p:xfrm>
          <a:off x="570230" y="972184"/>
          <a:ext cx="7506970" cy="435165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5389">
                  <a:extLst>
                    <a:ext uri="{9D8B030D-6E8A-4147-A177-3AD203B41FA5}">
                      <a16:colId xmlns:a16="http://schemas.microsoft.com/office/drawing/2014/main" val="1223711870"/>
                    </a:ext>
                  </a:extLst>
                </a:gridCol>
                <a:gridCol w="1540810">
                  <a:extLst>
                    <a:ext uri="{9D8B030D-6E8A-4147-A177-3AD203B41FA5}">
                      <a16:colId xmlns:a16="http://schemas.microsoft.com/office/drawing/2014/main" val="5539528"/>
                    </a:ext>
                  </a:extLst>
                </a:gridCol>
                <a:gridCol w="2132051">
                  <a:extLst>
                    <a:ext uri="{9D8B030D-6E8A-4147-A177-3AD203B41FA5}">
                      <a16:colId xmlns:a16="http://schemas.microsoft.com/office/drawing/2014/main" val="3806288774"/>
                    </a:ext>
                  </a:extLst>
                </a:gridCol>
                <a:gridCol w="1128733">
                  <a:extLst>
                    <a:ext uri="{9D8B030D-6E8A-4147-A177-3AD203B41FA5}">
                      <a16:colId xmlns:a16="http://schemas.microsoft.com/office/drawing/2014/main" val="1115176778"/>
                    </a:ext>
                  </a:extLst>
                </a:gridCol>
                <a:gridCol w="859987">
                  <a:extLst>
                    <a:ext uri="{9D8B030D-6E8A-4147-A177-3AD203B41FA5}">
                      <a16:colId xmlns:a16="http://schemas.microsoft.com/office/drawing/2014/main" val="3979046600"/>
                    </a:ext>
                  </a:extLst>
                </a:gridCol>
              </a:tblGrid>
              <a:tr h="441606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Row Labels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Average of views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Sum of comment_count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Sum of likes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ENGAGEMENT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632683712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Autos &amp; Vehicles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333265.3824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26945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189163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216108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07455404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Comedy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717054.7935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3117473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38804398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41921871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45243833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Education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92618.26474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455965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3529171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3985136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29890426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Entertainment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574766.2767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8969633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83836195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92805828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44969437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Film &amp; Animation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1800523.971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1196090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14308758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15504848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01799938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Gaming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3436401.95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178580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1988458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2167038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55734895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Howto &amp; Style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826816.9331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411823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4322796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4734619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84607178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Movies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3862190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4617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80026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84643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72009276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Music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2017880.624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3450605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54100112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57550717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00036991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News &amp; Politics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297358.62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1056430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5762909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6819339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15295435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People &amp; Blogs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450423.3628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1032463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8841134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9873597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25321491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Pets &amp; Animals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2490776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21384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186307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207691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47353959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Religious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56945.04348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7014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127654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134668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7035389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Science &amp; Technology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664622.3467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3381982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9566636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12948618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83847012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Shows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649225.5372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64106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427347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491453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13917263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Sports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1379353.406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786327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9389714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10176041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89083638"/>
                  </a:ext>
                </a:extLst>
              </a:tr>
              <a:tr h="230003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Travel &amp; Events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192907.75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2236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13048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15284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5381913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BCA6A25-EFAA-6718-420B-B7D81F4F6258}"/>
              </a:ext>
            </a:extLst>
          </p:cNvPr>
          <p:cNvSpPr txBox="1"/>
          <p:nvPr/>
        </p:nvSpPr>
        <p:spPr>
          <a:xfrm>
            <a:off x="8757921" y="1320800"/>
            <a:ext cx="304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ENGAGEMENT RATE IS CALCULATED FOR EACH CATOGORY</a:t>
            </a:r>
          </a:p>
        </p:txBody>
      </p:sp>
    </p:spTree>
    <p:extLst>
      <p:ext uri="{BB962C8B-B14F-4D97-AF65-F5344CB8AC3E}">
        <p14:creationId xmlns:p14="http://schemas.microsoft.com/office/powerpoint/2010/main" val="4291036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2F5541B-A490-D7CB-2CD9-FCA2E9CAC9EC}"/>
              </a:ext>
            </a:extLst>
          </p:cNvPr>
          <p:cNvSpPr txBox="1">
            <a:spLocks/>
          </p:cNvSpPr>
          <p:nvPr/>
        </p:nvSpPr>
        <p:spPr>
          <a:xfrm>
            <a:off x="299185" y="249622"/>
            <a:ext cx="1077227" cy="520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Q.4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A028583-C9A5-99E5-ED74-E4B2D344D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507307" cy="47853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A69737-7FC5-8C2F-BE8B-FF523F38D39E}"/>
              </a:ext>
            </a:extLst>
          </p:cNvPr>
          <p:cNvSpPr txBox="1"/>
          <p:nvPr/>
        </p:nvSpPr>
        <p:spPr>
          <a:xfrm>
            <a:off x="8615680" y="944880"/>
            <a:ext cx="34340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 HAVE FILTERED DATA ACCORDING CATOGORY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THEN I USED XLOOKUP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LIST OF ALL CHANNELS OF A SEPCIFIC CATOGORY IS ALSO SHOWEN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9599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47426-5EC3-BC76-43B6-9F60D6B8D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Q5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B1F33EA-EAF9-080F-6ACF-EDA4BA597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64124" cy="45923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BF3F7E-4104-7868-2249-45A603FCC618}"/>
              </a:ext>
            </a:extLst>
          </p:cNvPr>
          <p:cNvSpPr txBox="1"/>
          <p:nvPr/>
        </p:nvSpPr>
        <p:spPr>
          <a:xfrm>
            <a:off x="8442960" y="1148079"/>
            <a:ext cx="340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 USED CONCATINATE TO JOIN TITLE AND CHANEL TITLE</a:t>
            </a:r>
          </a:p>
        </p:txBody>
      </p:sp>
    </p:spTree>
    <p:extLst>
      <p:ext uri="{BB962C8B-B14F-4D97-AF65-F5344CB8AC3E}">
        <p14:creationId xmlns:p14="http://schemas.microsoft.com/office/powerpoint/2010/main" val="246465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15A60-E452-6FFF-C9C2-97191E810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628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5659B-996A-A83C-7927-CB11B383C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762569D-033E-5987-AB9A-6713BF87B0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7451172"/>
              </p:ext>
            </p:extLst>
          </p:nvPr>
        </p:nvGraphicFramePr>
        <p:xfrm>
          <a:off x="508317" y="1783080"/>
          <a:ext cx="3819525" cy="2235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03F0DFA-5075-5602-2846-C2A28AC27C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1126724"/>
              </p:ext>
            </p:extLst>
          </p:nvPr>
        </p:nvGraphicFramePr>
        <p:xfrm>
          <a:off x="7477226" y="15290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D2502DD-38CF-5E04-D889-68F6A83F07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115652"/>
              </p:ext>
            </p:extLst>
          </p:nvPr>
        </p:nvGraphicFramePr>
        <p:xfrm>
          <a:off x="3292160" y="382844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9" name="Graphic 8">
            <a:extLst>
              <a:ext uri="{FF2B5EF4-FFF2-40B4-BE49-F238E27FC236}">
                <a16:creationId xmlns:a16="http://schemas.microsoft.com/office/drawing/2014/main" id="{43CC5759-8EB0-95FA-46D3-AB40782E98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44063" y="4370120"/>
            <a:ext cx="1838325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130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8B2D-8C8F-9C70-23D7-F8EAE6B41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Q8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A5AC549-C9A9-DC42-FF2E-A02B61DB0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8640"/>
            <a:ext cx="7658382" cy="43078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ADCC50-6523-F522-7C2E-6C9023796FBC}"/>
              </a:ext>
            </a:extLst>
          </p:cNvPr>
          <p:cNvSpPr txBox="1"/>
          <p:nvPr/>
        </p:nvSpPr>
        <p:spPr>
          <a:xfrm>
            <a:off x="7884161" y="2997200"/>
            <a:ext cx="401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 HAVE ARRANGED AND FILLTERD ACCORDING EVERY CATOGORY IF I WILL CHOOSE ANY CATOGORY IT WILL SHOW TOP 5 ON TOP FIVE ROWS</a:t>
            </a:r>
          </a:p>
        </p:txBody>
      </p:sp>
    </p:spTree>
    <p:extLst>
      <p:ext uri="{BB962C8B-B14F-4D97-AF65-F5344CB8AC3E}">
        <p14:creationId xmlns:p14="http://schemas.microsoft.com/office/powerpoint/2010/main" val="1847689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41FF5-6AE6-3987-4708-125485439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6478" cy="578151"/>
          </a:xfrm>
        </p:spPr>
        <p:txBody>
          <a:bodyPr>
            <a:normAutofit fontScale="90000"/>
          </a:bodyPr>
          <a:lstStyle/>
          <a:p>
            <a:r>
              <a:rPr lang="en-IN" dirty="0"/>
              <a:t>Q9</a:t>
            </a:r>
            <a:br>
              <a:rPr lang="en-IN" dirty="0"/>
            </a:br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CAA9096-7FBD-3DBD-B99B-4AD447B66C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9602600"/>
              </p:ext>
            </p:extLst>
          </p:nvPr>
        </p:nvGraphicFramePr>
        <p:xfrm>
          <a:off x="3740150" y="798578"/>
          <a:ext cx="4711700" cy="3536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284F3BD-6403-840F-6593-BF23A9DB0F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994411"/>
              </p:ext>
            </p:extLst>
          </p:nvPr>
        </p:nvGraphicFramePr>
        <p:xfrm>
          <a:off x="266767" y="1206500"/>
          <a:ext cx="3169452" cy="247997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2149">
                  <a:extLst>
                    <a:ext uri="{9D8B030D-6E8A-4147-A177-3AD203B41FA5}">
                      <a16:colId xmlns:a16="http://schemas.microsoft.com/office/drawing/2014/main" val="3436559445"/>
                    </a:ext>
                  </a:extLst>
                </a:gridCol>
                <a:gridCol w="1427303">
                  <a:extLst>
                    <a:ext uri="{9D8B030D-6E8A-4147-A177-3AD203B41FA5}">
                      <a16:colId xmlns:a16="http://schemas.microsoft.com/office/drawing/2014/main" val="3749397570"/>
                    </a:ext>
                  </a:extLst>
                </a:gridCol>
              </a:tblGrid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Row Labels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Sum of views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76383921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&lt;27-05-2017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4617658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&lt;27-05-2017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585525001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2017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2700407997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228481060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May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58175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87851880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Nov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999488217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568513400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Dec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1700861605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83434417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2018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8445909227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535833179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Jan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1477413068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00139352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Feb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1540024062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785005919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Mar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1712342604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43951941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Apr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1376758448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10149526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May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1577163430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85391258"/>
                  </a:ext>
                </a:extLst>
              </a:tr>
              <a:tr h="177141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Jun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 dirty="0">
                          <a:effectLst/>
                        </a:rPr>
                        <a:t>762207615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8989023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690F031-CE3B-4766-A72A-B747B4F203BF}"/>
              </a:ext>
            </a:extLst>
          </p:cNvPr>
          <p:cNvSpPr txBox="1"/>
          <p:nvPr/>
        </p:nvSpPr>
        <p:spPr>
          <a:xfrm>
            <a:off x="1732547" y="4937760"/>
            <a:ext cx="72181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CAN SEE IN DEC 2017 AND MARCH 2018 VIDEO VIEWS ARE HIGHEST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 JUNE 2018 VIEWS ARE LOWEST</a:t>
            </a:r>
          </a:p>
        </p:txBody>
      </p:sp>
    </p:spTree>
    <p:extLst>
      <p:ext uri="{BB962C8B-B14F-4D97-AF65-F5344CB8AC3E}">
        <p14:creationId xmlns:p14="http://schemas.microsoft.com/office/powerpoint/2010/main" val="1913294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titus xmlns="http://schemas.titus.com/TitusProperties/">
  <TitusGUID xmlns="">cb08e470-f186-4cdc-bc8c-1fc9ddaeb81e</TitusGUID>
  <TitusMetadata xmlns="">eyJucyI6Imh0dHA6XC9cL3d3dy50aXR1cy5jb21cL25zXC9MYXRlbnRWaWV3IiwicHJvcHMiOlt7Im4iOiJDbGFzc2lmaWNhdGlvbiIsInZhbHMiOlt7InZhbHVlIjoiTFZfQzBORjFEM05UMUFMIn1dfSx7Im4iOiJDb250YWluc1BJSSIsInZhbHMiOlt7InZhbHVlIjoiTm8ifV19XX0=</TitusMetadata>
</titus>
</file>

<file path=customXml/itemProps1.xml><?xml version="1.0" encoding="utf-8"?>
<ds:datastoreItem xmlns:ds="http://schemas.openxmlformats.org/officeDocument/2006/customXml" ds:itemID="{818B81D5-03B2-456E-86DA-9225F41A1D78}">
  <ds:schemaRefs>
    <ds:schemaRef ds:uri="http://schemas.titus.com/TitusPropertie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1749</TotalTime>
  <Words>467</Words>
  <Application>Microsoft Office PowerPoint</Application>
  <PresentationFormat>Widescreen</PresentationFormat>
  <Paragraphs>244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Microsoft Sans Serif</vt:lpstr>
      <vt:lpstr>Office Theme</vt:lpstr>
      <vt:lpstr>Q.1</vt:lpstr>
      <vt:lpstr>Q.1</vt:lpstr>
      <vt:lpstr>PowerPoint Presentation</vt:lpstr>
      <vt:lpstr>PowerPoint Presentation</vt:lpstr>
      <vt:lpstr>Q5</vt:lpstr>
      <vt:lpstr>PowerPoint Presentation</vt:lpstr>
      <vt:lpstr>PowerPoint Presentation</vt:lpstr>
      <vt:lpstr>Q8</vt:lpstr>
      <vt:lpstr>Q9 </vt:lpstr>
      <vt:lpstr>Q10</vt:lpstr>
      <vt:lpstr>PowerPoint Presentation</vt:lpstr>
      <vt:lpstr>PowerPoint Presentation</vt:lpstr>
      <vt:lpstr>Q13</vt:lpstr>
      <vt:lpstr>PowerPoint Presentation</vt:lpstr>
      <vt:lpstr>Q15</vt:lpstr>
      <vt:lpstr>Q16-20 DASHBOARD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Q.1</dc:title>
  <dc:creator>Sanju Yadav</dc:creator>
  <cp:keywords>Classification=LV_C0NF1D3NT1AL</cp:keywords>
  <cp:lastModifiedBy>Sanju Yadav</cp:lastModifiedBy>
  <cp:revision>1</cp:revision>
  <dcterms:created xsi:type="dcterms:W3CDTF">2024-02-27T06:51:13Z</dcterms:created>
  <dcterms:modified xsi:type="dcterms:W3CDTF">2024-02-28T12:01:01Z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cb08e470-f186-4cdc-bc8c-1fc9ddaeb81e</vt:lpwstr>
  </property>
  <property fmtid="{D5CDD505-2E9C-101B-9397-08002B2CF9AE}" pid="3" name="Classification">
    <vt:lpwstr>LV_C0NF1D3NT1AL</vt:lpwstr>
  </property>
  <property fmtid="{D5CDD505-2E9C-101B-9397-08002B2CF9AE}" pid="4" name="ContainsPII">
    <vt:lpwstr>No</vt:lpwstr>
  </property>
</Properties>
</file>

<file path=docProps/thumbnail.jpeg>
</file>